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7.wmf" ContentType="image/x-wmf"/>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29.png" ContentType="image/png"/>
  <Override PartName="/ppt/media/image14.jpeg" ContentType="image/jpeg"/>
  <Override PartName="/ppt/media/image15.png" ContentType="image/png"/>
  <Override PartName="/ppt/media/image16.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0.png" ContentType="image/png"/>
  <Override PartName="/ppt/media/image31.png" ContentType="image/png"/>
  <Override PartName="/ppt/media/image32.png" ContentType="image/png"/>
  <Override PartName="/ppt/media/image33.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216000" y="812520"/>
            <a:ext cx="7127280" cy="4008960"/>
          </a:xfrm>
          <a:prstGeom prst="rect">
            <a:avLst/>
          </a:prstGeom>
        </p:spPr>
        <p:txBody>
          <a:bodyPr lIns="0" rIns="0" tIns="0" bIns="0" anchor="ctr"/>
          <a:p>
            <a:pPr algn="ctr"/>
            <a:r>
              <a:rPr b="0" lang="pl-PL" sz="4400" spc="-1" strike="noStrike">
                <a:latin typeface="Arial"/>
              </a:rPr>
              <a:t>Kliknij, aby przesunąć slajd</a:t>
            </a:r>
            <a:endParaRPr b="0" lang="pl-PL" sz="4400" spc="-1" strike="noStrike">
              <a:latin typeface="Arial"/>
            </a:endParaRPr>
          </a:p>
        </p:txBody>
      </p:sp>
      <p:sp>
        <p:nvSpPr>
          <p:cNvPr id="219" name="PlaceHolder 2"/>
          <p:cNvSpPr>
            <a:spLocks noGrp="1"/>
          </p:cNvSpPr>
          <p:nvPr>
            <p:ph type="body"/>
          </p:nvPr>
        </p:nvSpPr>
        <p:spPr>
          <a:xfrm>
            <a:off x="756000" y="5078520"/>
            <a:ext cx="6047640" cy="4811040"/>
          </a:xfrm>
          <a:prstGeom prst="rect">
            <a:avLst/>
          </a:prstGeom>
        </p:spPr>
        <p:txBody>
          <a:bodyPr lIns="0" rIns="0" tIns="0" bIns="0"/>
          <a:p>
            <a:r>
              <a:rPr b="0" lang="pl-PL" sz="2000" spc="-1" strike="noStrike">
                <a:latin typeface="Arial"/>
              </a:rPr>
              <a:t>Kliknij, aby edytować format notatek</a:t>
            </a:r>
            <a:endParaRPr b="0" lang="pl-PL" sz="2000" spc="-1" strike="noStrike">
              <a:latin typeface="Arial"/>
            </a:endParaRPr>
          </a:p>
        </p:txBody>
      </p:sp>
      <p:sp>
        <p:nvSpPr>
          <p:cNvPr id="220" name="PlaceHolder 3"/>
          <p:cNvSpPr>
            <a:spLocks noGrp="1"/>
          </p:cNvSpPr>
          <p:nvPr>
            <p:ph type="hdr"/>
          </p:nvPr>
        </p:nvSpPr>
        <p:spPr>
          <a:xfrm>
            <a:off x="0" y="0"/>
            <a:ext cx="3280680" cy="534240"/>
          </a:xfrm>
          <a:prstGeom prst="rect">
            <a:avLst/>
          </a:prstGeom>
        </p:spPr>
        <p:txBody>
          <a:bodyPr lIns="0" rIns="0" tIns="0" bIns="0"/>
          <a:p>
            <a:r>
              <a:rPr b="0" lang="pl-PL" sz="1400" spc="-1" strike="noStrike">
                <a:latin typeface="Times New Roman"/>
              </a:rPr>
              <a:t> </a:t>
            </a:r>
            <a:endParaRPr b="0" lang="pl-PL" sz="1400" spc="-1" strike="noStrike">
              <a:latin typeface="Times New Roman"/>
            </a:endParaRPr>
          </a:p>
        </p:txBody>
      </p:sp>
      <p:sp>
        <p:nvSpPr>
          <p:cNvPr id="221" name="PlaceHolder 4"/>
          <p:cNvSpPr>
            <a:spLocks noGrp="1"/>
          </p:cNvSpPr>
          <p:nvPr>
            <p:ph type="dt"/>
          </p:nvPr>
        </p:nvSpPr>
        <p:spPr>
          <a:xfrm>
            <a:off x="4278960" y="0"/>
            <a:ext cx="3280680" cy="534240"/>
          </a:xfrm>
          <a:prstGeom prst="rect">
            <a:avLst/>
          </a:prstGeom>
        </p:spPr>
        <p:txBody>
          <a:bodyPr lIns="0" rIns="0" tIns="0" bIns="0"/>
          <a:p>
            <a:pPr algn="r"/>
            <a:r>
              <a:rPr b="0" lang="pl-PL" sz="1400" spc="-1" strike="noStrike">
                <a:latin typeface="Times New Roman"/>
              </a:rPr>
              <a:t> </a:t>
            </a:r>
            <a:endParaRPr b="0" lang="pl-PL" sz="1400" spc="-1" strike="noStrike">
              <a:latin typeface="Times New Roman"/>
            </a:endParaRPr>
          </a:p>
        </p:txBody>
      </p:sp>
      <p:sp>
        <p:nvSpPr>
          <p:cNvPr id="222" name="PlaceHolder 5"/>
          <p:cNvSpPr>
            <a:spLocks noGrp="1"/>
          </p:cNvSpPr>
          <p:nvPr>
            <p:ph type="ftr"/>
          </p:nvPr>
        </p:nvSpPr>
        <p:spPr>
          <a:xfrm>
            <a:off x="0" y="10157400"/>
            <a:ext cx="3280680" cy="534240"/>
          </a:xfrm>
          <a:prstGeom prst="rect">
            <a:avLst/>
          </a:prstGeom>
        </p:spPr>
        <p:txBody>
          <a:bodyPr lIns="0" rIns="0" tIns="0" bIns="0" anchor="b"/>
          <a:p>
            <a:r>
              <a:rPr b="0" lang="pl-PL" sz="1400" spc="-1" strike="noStrike">
                <a:latin typeface="Times New Roman"/>
              </a:rPr>
              <a:t> </a:t>
            </a:r>
            <a:endParaRPr b="0" lang="pl-PL" sz="1400" spc="-1" strike="noStrike">
              <a:latin typeface="Times New Roman"/>
            </a:endParaRPr>
          </a:p>
        </p:txBody>
      </p:sp>
      <p:sp>
        <p:nvSpPr>
          <p:cNvPr id="223" name="PlaceHolder 6"/>
          <p:cNvSpPr>
            <a:spLocks noGrp="1"/>
          </p:cNvSpPr>
          <p:nvPr>
            <p:ph type="sldNum"/>
          </p:nvPr>
        </p:nvSpPr>
        <p:spPr>
          <a:xfrm>
            <a:off x="4278960" y="10157400"/>
            <a:ext cx="3280680" cy="534240"/>
          </a:xfrm>
          <a:prstGeom prst="rect">
            <a:avLst/>
          </a:prstGeom>
        </p:spPr>
        <p:txBody>
          <a:bodyPr lIns="0" rIns="0" tIns="0" bIns="0" anchor="b"/>
          <a:p>
            <a:pPr algn="r"/>
            <a:fld id="{0DB2A497-A48F-4CDC-9335-9A5620301AFD}" type="slidenum">
              <a:rPr b="0" lang="pl-PL" sz="1400" spc="-1" strike="noStrike">
                <a:latin typeface="Times New Roman"/>
              </a:rPr>
              <a:t>1</a:t>
            </a:fld>
            <a:endParaRPr b="0" lang="pl-PL"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hyperlink" Target="https://docs.oracle.com/javase/8/docs/api/java/util/Comparator.html" TargetMode="External"/><Relationship Id="rId2" Type="http://schemas.openxmlformats.org/officeDocument/2006/relationships/hyperlink" Target="https://docs.oracle.com/javase/6/docs/api/java/util/Collections.html#sort(java.util.List)" TargetMode="External"/><Relationship Id="rId3" Type="http://schemas.openxmlformats.org/officeDocument/2006/relationships/hyperlink" Target="https://docs.oracle.com/javaee/7/api/javax/servlet/http/HttpServlet.html" TargetMode="External"/><Relationship Id="rId4" Type="http://schemas.openxmlformats.org/officeDocument/2006/relationships/slide" Target="../slides/slide11.xml"/><Relationship Id="rId5"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216000" y="812520"/>
            <a:ext cx="7126200" cy="4007880"/>
          </a:xfrm>
          <a:prstGeom prst="rect">
            <a:avLst/>
          </a:prstGeom>
        </p:spPr>
      </p:sp>
      <p:sp>
        <p:nvSpPr>
          <p:cNvPr id="272"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Pamiętaj :</a:t>
            </a:r>
            <a:endParaRPr b="0" lang="pl-PL" sz="2000" spc="-1" strike="noStrike">
              <a:latin typeface="Arial"/>
            </a:endParaRPr>
          </a:p>
          <a:p>
            <a:pPr marL="216000" indent="-215280">
              <a:lnSpc>
                <a:spcPct val="100000"/>
              </a:lnSpc>
            </a:pPr>
            <a:r>
              <a:rPr b="0" lang="pl-PL" sz="2000" spc="-1" strike="noStrike">
                <a:latin typeface="Georgia"/>
                <a:ea typeface="Microsoft YaHei"/>
              </a:rPr>
              <a:t>1. </a:t>
            </a:r>
            <a:r>
              <a:rPr b="0" lang="pl-PL" sz="2000" spc="-1" strike="noStrike">
                <a:latin typeface="Arial"/>
                <a:ea typeface="Microsoft YaHei"/>
              </a:rPr>
              <a:t>Puścić w tle muzykę - snippet „dub techno”.</a:t>
            </a:r>
            <a:endParaRPr b="0" lang="pl-PL" sz="2000" spc="-1" strike="noStrike">
              <a:latin typeface="Arial"/>
            </a:endParaRPr>
          </a:p>
          <a:p>
            <a:pPr marL="216000" indent="-215280">
              <a:lnSpc>
                <a:spcPct val="100000"/>
              </a:lnSpc>
            </a:pPr>
            <a:r>
              <a:rPr b="0" lang="pl-PL" sz="2000" spc="-1" strike="noStrike">
                <a:latin typeface="Arial"/>
                <a:ea typeface="Microsoft YaHei"/>
              </a:rPr>
              <a:t>2. Woda</a:t>
            </a:r>
            <a:endParaRPr b="0" lang="pl-PL" sz="2000" spc="-1" strike="noStrike">
              <a:latin typeface="Arial"/>
            </a:endParaRPr>
          </a:p>
          <a:p>
            <a:pPr marL="216000" indent="-215280">
              <a:lnSpc>
                <a:spcPct val="100000"/>
              </a:lnSpc>
            </a:pPr>
            <a:r>
              <a:rPr b="0" lang="pl-PL" sz="2000" spc="-1" strike="noStrike">
                <a:latin typeface="Arial"/>
                <a:ea typeface="Microsoft YaHei"/>
              </a:rPr>
              <a:t>3. Aby wyczyścić bufory w SPI przed prezentacją</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ea typeface="Microsoft YaHei"/>
              </a:rPr>
              <a:t>--</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ea typeface="Microsoft YaHei"/>
              </a:rPr>
              <a:t>Witam wszystkich, nazywam się Łukasz.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endParaRPr b="0" lang="pl-PL"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216360" y="812520"/>
            <a:ext cx="7125840" cy="4007880"/>
          </a:xfrm>
          <a:prstGeom prst="rect">
            <a:avLst/>
          </a:prstGeom>
        </p:spPr>
      </p:sp>
      <p:sp>
        <p:nvSpPr>
          <p:cNvPr id="290"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Zacznę od wzorca  strategia.</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Wzorzec czynnościowy.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Definicja podczas kodowania</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Strategia definiuje rodzinę wymiennych algorytmów i hermetyzuje je w postaci klas. Każdy z nich można stosować wymiennie oraz podmieniać w trakcie działania aplikacji niezależnie od korzystających z niego klientów.</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endParaRPr b="0" lang="pl-PL"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216360" y="812520"/>
            <a:ext cx="7125840" cy="4007880"/>
          </a:xfrm>
          <a:prstGeom prst="rect">
            <a:avLst/>
          </a:prstGeom>
        </p:spPr>
      </p:sp>
      <p:sp>
        <p:nvSpPr>
          <p:cNvPr id="292" name="PlaceHolder 2"/>
          <p:cNvSpPr>
            <a:spLocks noGrp="1"/>
          </p:cNvSpPr>
          <p:nvPr>
            <p:ph type="body"/>
          </p:nvPr>
        </p:nvSpPr>
        <p:spPr>
          <a:xfrm>
            <a:off x="756000" y="5078520"/>
            <a:ext cx="6046560" cy="4815720"/>
          </a:xfrm>
          <a:prstGeom prst="rect">
            <a:avLst/>
          </a:prstGeom>
        </p:spPr>
        <p:txBody>
          <a:bodyPr lIns="0" rIns="0" tIns="0" bIns="0"/>
          <a:p>
            <a:pPr marL="216000" indent="-215280">
              <a:lnSpc>
                <a:spcPct val="100000"/>
              </a:lnSpc>
            </a:pPr>
            <a:r>
              <a:rPr b="0" lang="pl-PL" sz="2000" spc="-1" strike="noStrike">
                <a:latin typeface="Arial"/>
              </a:rPr>
              <a:t>[Live coding z wzorcem Strategia w roli głównej]</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SNIPPET: dp str 0</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Najpopularniejszymi zastosowaniami tego wzorca w JDK są:</a:t>
            </a:r>
            <a:endParaRPr b="0" lang="pl-PL" sz="2000" spc="-1" strike="noStrike">
              <a:latin typeface="Arial"/>
            </a:endParaRPr>
          </a:p>
          <a:p>
            <a:pPr marL="216000" indent="-215280">
              <a:lnSpc>
                <a:spcPct val="100000"/>
              </a:lnSpc>
            </a:pPr>
            <a:r>
              <a:rPr b="0" lang="pl-PL" sz="2000" spc="-1" strike="noStrike" u="sng">
                <a:solidFill>
                  <a:srgbClr val="000000"/>
                </a:solidFill>
                <a:uFillTx/>
                <a:latin typeface="Arial"/>
                <a:hlinkClick r:id="rId1"/>
              </a:rPr>
              <a:t>java.util.Comparator#compare()</a:t>
            </a:r>
            <a:r>
              <a:rPr b="0" lang="pl-PL" sz="2000" spc="-1" strike="noStrike">
                <a:solidFill>
                  <a:srgbClr val="000000"/>
                </a:solidFill>
                <a:latin typeface="Arial"/>
              </a:rPr>
              <a:t> implementowany np. przez  </a:t>
            </a:r>
            <a:r>
              <a:rPr b="0" lang="pl-PL" sz="2000" spc="-1" strike="noStrike" u="sng">
                <a:solidFill>
                  <a:srgbClr val="000000"/>
                </a:solidFill>
                <a:uFillTx/>
                <a:latin typeface="Arial"/>
                <a:hlinkClick r:id="rId2"/>
              </a:rPr>
              <a:t>Collections#sort()</a:t>
            </a:r>
            <a:r>
              <a:rPr b="0" lang="pl-PL" sz="2000" spc="-1" strike="noStrike">
                <a:solidFill>
                  <a:srgbClr val="000000"/>
                </a:solidFill>
                <a:latin typeface="Arial"/>
              </a:rPr>
              <a:t>.</a:t>
            </a:r>
            <a:endParaRPr b="0" lang="pl-PL" sz="2000" spc="-1" strike="noStrike">
              <a:latin typeface="Arial"/>
            </a:endParaRPr>
          </a:p>
          <a:p>
            <a:pPr marL="216000" indent="-215280">
              <a:lnSpc>
                <a:spcPct val="100000"/>
              </a:lnSpc>
            </a:pPr>
            <a:r>
              <a:rPr b="0" lang="pl-PL" sz="2000" spc="-1" strike="noStrike" u="sng">
                <a:solidFill>
                  <a:srgbClr val="000000"/>
                </a:solidFill>
                <a:uFillTx/>
                <a:latin typeface="Arial"/>
                <a:hlinkClick r:id="rId3"/>
              </a:rPr>
              <a:t>javax.servlet.http.HttpServlet</a:t>
            </a:r>
            <a:r>
              <a:rPr b="0" lang="pl-PL" sz="2000" spc="-1" strike="noStrike">
                <a:solidFill>
                  <a:srgbClr val="000000"/>
                </a:solidFill>
                <a:latin typeface="Arial"/>
              </a:rPr>
              <a:t>, the service() and all doXXX() methods take HttpServletRequest and HttpServletResponse and the implementor has to process them (and not to get hold of them as instance variables!).</a:t>
            </a:r>
            <a:endParaRPr b="0" lang="pl-PL" sz="2000" spc="-1" strike="noStrike">
              <a:latin typeface="Arial"/>
            </a:endParaRPr>
          </a:p>
          <a:p>
            <a:pPr marL="216000" indent="-215280">
              <a:lnSpc>
                <a:spcPct val="100000"/>
              </a:lnSpc>
            </a:pPr>
            <a:r>
              <a:rPr b="0" lang="pl-PL" sz="2000" spc="-1" strike="noStrike">
                <a:solidFill>
                  <a:srgbClr val="000000"/>
                </a:solidFill>
                <a:latin typeface="Arial"/>
              </a:rPr>
              <a:t>Przykłady zastosowania w aplikacjach typowo biznesowych: walidacja danych, algorytmy liczące koszt składki ubezpieczenia OC.</a:t>
            </a:r>
            <a:endParaRPr b="0" lang="pl-PL" sz="2000" spc="-1" strike="noStrike">
              <a:latin typeface="Arial"/>
            </a:endParaRPr>
          </a:p>
          <a:p>
            <a:pPr marL="216000" indent="-215280">
              <a:lnSpc>
                <a:spcPct val="100000"/>
              </a:lnSpc>
            </a:pPr>
            <a:endParaRPr b="0" lang="pl-PL"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216360" y="812520"/>
            <a:ext cx="7125840" cy="4007880"/>
          </a:xfrm>
          <a:prstGeom prst="rect">
            <a:avLst/>
          </a:prstGeom>
        </p:spPr>
      </p:sp>
      <p:sp>
        <p:nvSpPr>
          <p:cNvPr id="294"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Wzorzec kreacyjny.</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Definicja: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Dostarcza interfejs do tworzenia różnych obiektów jednego typu (lub tej samej rodziny) bez specyfikowania ich konkretnych klas.</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 </a:t>
            </a:r>
            <a:r>
              <a:rPr b="0" lang="pl-PL" sz="2000" spc="-1" strike="noStrike">
                <a:latin typeface="Arial"/>
              </a:rPr>
              <a:t>Umożliwia jednemu obiektowi tworzenie różnych, powiązanych ze sobą, reprezentacji podobiektów określając ich typy podczas działania programu.  </a:t>
            </a:r>
            <a:endParaRPr b="0" lang="pl-PL" sz="2000" spc="-1" strike="noStrike">
              <a:latin typeface="Arial"/>
            </a:endParaRPr>
          </a:p>
          <a:p>
            <a:pPr marL="216000" indent="-215280">
              <a:lnSpc>
                <a:spcPct val="100000"/>
              </a:lnSpc>
            </a:pPr>
            <a:endParaRPr b="0" lang="pl-PL"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216360" y="812520"/>
            <a:ext cx="7125840" cy="4007880"/>
          </a:xfrm>
          <a:prstGeom prst="rect">
            <a:avLst/>
          </a:prstGeom>
        </p:spPr>
      </p:sp>
      <p:sp>
        <p:nvSpPr>
          <p:cNvPr id="296" name="PlaceHolder 2"/>
          <p:cNvSpPr>
            <a:spLocks noGrp="1"/>
          </p:cNvSpPr>
          <p:nvPr>
            <p:ph type="body"/>
          </p:nvPr>
        </p:nvSpPr>
        <p:spPr>
          <a:xfrm>
            <a:off x="756000" y="5078520"/>
            <a:ext cx="6046560" cy="5099040"/>
          </a:xfrm>
          <a:prstGeom prst="rect">
            <a:avLst/>
          </a:prstGeom>
        </p:spPr>
        <p:txBody>
          <a:bodyPr lIns="0" rIns="0" tIns="0" bIns="0"/>
          <a:p>
            <a:pPr marL="216000" indent="-215280">
              <a:lnSpc>
                <a:spcPct val="100000"/>
              </a:lnSpc>
            </a:pPr>
            <a:r>
              <a:rPr b="0" lang="pl-PL" sz="2000" spc="-1" strike="noStrike">
                <a:latin typeface="Arial"/>
              </a:rPr>
              <a:t>[Live coding Factory Method or/and Abstract Factory]</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Przykłady: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java.util.Calendar#getInstance()</a:t>
            </a:r>
            <a:endParaRPr b="0" lang="pl-PL" sz="2000" spc="-1" strike="noStrike">
              <a:latin typeface="Arial"/>
            </a:endParaRPr>
          </a:p>
          <a:p>
            <a:pPr marL="216000" indent="-215280">
              <a:lnSpc>
                <a:spcPct val="100000"/>
              </a:lnSpc>
            </a:pPr>
            <a:r>
              <a:rPr b="0" lang="pl-PL" sz="2000" spc="-1" strike="noStrike">
                <a:latin typeface="Arial"/>
              </a:rPr>
              <a:t>java.util.ResourceBundle#getBundle()</a:t>
            </a:r>
            <a:endParaRPr b="0" lang="pl-PL" sz="2000" spc="-1" strike="noStrike">
              <a:latin typeface="Arial"/>
            </a:endParaRPr>
          </a:p>
          <a:p>
            <a:pPr marL="216000" indent="-215280">
              <a:lnSpc>
                <a:spcPct val="100000"/>
              </a:lnSpc>
            </a:pPr>
            <a:r>
              <a:rPr b="0" lang="pl-PL" sz="2000" spc="-1" strike="noStrike">
                <a:latin typeface="Arial"/>
              </a:rPr>
              <a:t>java.text.NumberFormat#getInstance()</a:t>
            </a:r>
            <a:endParaRPr b="0" lang="pl-PL" sz="2000" spc="-1" strike="noStrike">
              <a:latin typeface="Arial"/>
            </a:endParaRPr>
          </a:p>
          <a:p>
            <a:pPr marL="216000" indent="-215280">
              <a:lnSpc>
                <a:spcPct val="100000"/>
              </a:lnSpc>
            </a:pPr>
            <a:endParaRPr b="0" lang="pl-PL"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216360" y="812520"/>
            <a:ext cx="7125840" cy="4007880"/>
          </a:xfrm>
          <a:prstGeom prst="rect">
            <a:avLst/>
          </a:prstGeom>
        </p:spPr>
      </p:sp>
      <p:sp>
        <p:nvSpPr>
          <p:cNvPr id="298" name="PlaceHolder 2"/>
          <p:cNvSpPr>
            <a:spLocks noGrp="1"/>
          </p:cNvSpPr>
          <p:nvPr>
            <p:ph type="body"/>
          </p:nvPr>
        </p:nvSpPr>
        <p:spPr>
          <a:xfrm>
            <a:off x="756000" y="5078520"/>
            <a:ext cx="6046560" cy="5112000"/>
          </a:xfrm>
          <a:prstGeom prst="rect">
            <a:avLst/>
          </a:prstGeom>
        </p:spPr>
        <p:txBody>
          <a:bodyPr lIns="0" rIns="0" tIns="0" bIns="0"/>
          <a:p>
            <a:pPr marL="216000" indent="-215280">
              <a:lnSpc>
                <a:spcPct val="100000"/>
              </a:lnSpc>
            </a:pPr>
            <a:r>
              <a:rPr b="0" lang="pl-PL" sz="2000" spc="-1" strike="noStrike">
                <a:latin typeface="Georgia"/>
                <a:ea typeface="Microsoft YaHei"/>
              </a:rPr>
              <a:t>To jest zaledwie kilka wzorców. Wszystkich klasycznych wzorców </a:t>
            </a:r>
            <a:r>
              <a:rPr b="0" lang="pl-PL" sz="2000" spc="-1" strike="noStrike">
                <a:latin typeface="Arial"/>
                <a:ea typeface="Microsoft YaHei"/>
              </a:rPr>
              <a:t>Gangu Czterech jest w sumie ponad 20. Oprócz tego są jeszcze wzorce JEE,  wzorce wykorzystywane w modnym obecnie programowaniu funkcyjnym. To tylko wierzchołek góry lodowej.</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ea typeface="Microsoft YaHei"/>
              </a:rPr>
              <a:t>Wzorce projektowe warto znać przede wszystkim dlatego, że wzorce są obecne w kodzie aplikacji,  z który przyjdzie Wam się zetknąć.</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ea typeface="Microsoft YaHei"/>
              </a:rPr>
              <a:t>Dzięki tej wiedzy dużo łatwiej i szybciej będzie  przychodzić Wam analiza istniejących rozwiązań oraz rozszerzanie ich w elegancki sposób.</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ea typeface="Microsoft YaHei"/>
              </a:rPr>
              <a:t>Ponadto, wzorce znacznie ułatwia to komunikację gdy rozmawiacie z kolegą czy koleżanką o jakimś problemie.</a:t>
            </a:r>
            <a:endParaRPr b="0" lang="pl-PL"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216360" y="812520"/>
            <a:ext cx="7125840" cy="4007880"/>
          </a:xfrm>
          <a:prstGeom prst="rect">
            <a:avLst/>
          </a:prstGeom>
        </p:spPr>
      </p:sp>
      <p:sp>
        <p:nvSpPr>
          <p:cNvPr id="300"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solidFill>
                  <a:srgbClr val="000000"/>
                </a:solidFill>
                <a:latin typeface="Arial"/>
              </a:rPr>
              <a:t>Mam małą prośbę.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solidFill>
                  <a:srgbClr val="000000"/>
                </a:solidFill>
                <a:latin typeface="Arial"/>
              </a:rPr>
              <a:t>Jak już wcześniej wspomniałem, na samym początku zabawy Soni Pi nie znałem języka Ruby. Mimo to nie mogłem oprzeć się pokusie, żeby zajrzeć do kodu źródłowego Sonic Pi, który jest dostępny na GitHubie.</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solidFill>
                  <a:srgbClr val="000000"/>
                </a:solidFill>
                <a:latin typeface="Arial"/>
              </a:rPr>
              <a:t>Po niezbyt długim grzebaniu okazało się, że mogę pomóc tłumaczeniu z aplikacji na język polski. Od listopada 2015 Sonic Pi jest dostępne z polskim samouczkiem i interfejsem użytkownika.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solidFill>
                  <a:srgbClr val="000000"/>
                </a:solidFill>
                <a:latin typeface="Arial"/>
              </a:rPr>
              <a:t>Ale… </a:t>
            </a:r>
            <a:endParaRPr b="0" lang="pl-PL"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216360" y="812520"/>
            <a:ext cx="7125840" cy="4007880"/>
          </a:xfrm>
          <a:prstGeom prst="rect">
            <a:avLst/>
          </a:prstGeom>
        </p:spPr>
      </p:sp>
      <p:sp>
        <p:nvSpPr>
          <p:cNvPr id="302"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Pamiętaj, aby powtórzyć pytanie przed udzieleniem odpowiedzi!!!</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Czy są jakieś pytania?</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endParaRPr b="0" lang="pl-PL"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216360" y="812520"/>
            <a:ext cx="7125840" cy="4007880"/>
          </a:xfrm>
          <a:prstGeom prst="rect">
            <a:avLst/>
          </a:prstGeom>
        </p:spPr>
      </p:sp>
      <p:sp>
        <p:nvSpPr>
          <p:cNvPr id="304"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Linki do slajdów z prezentacji, kodu oraz bibliografii wrzucę jeszcze dzisiaj na Giście, który prezentowałem już na jednym z pierwszych slajdów.</a:t>
            </a:r>
            <a:endParaRPr b="0" lang="pl-PL"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216360" y="812520"/>
            <a:ext cx="7125840" cy="4007880"/>
          </a:xfrm>
          <a:prstGeom prst="rect">
            <a:avLst/>
          </a:prstGeom>
        </p:spPr>
      </p:sp>
      <p:sp>
        <p:nvSpPr>
          <p:cNvPr id="306"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Dziękuję za uwagę.</a:t>
            </a:r>
            <a:endParaRPr b="0" lang="pl-PL"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216000" y="812520"/>
            <a:ext cx="7126200" cy="4007880"/>
          </a:xfrm>
          <a:prstGeom prst="rect">
            <a:avLst/>
          </a:prstGeom>
        </p:spPr>
      </p:sp>
      <p:sp>
        <p:nvSpPr>
          <p:cNvPr id="274"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Dla osób, które chcą podążać za mną zachęcam do  konfiguracji środowiska.</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Wszystko jest opisane na Giście do którego prowadzi link widoczny na slajdzie.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[pauza] poczekać spokojnie ok. 30-40 sekund, żeby wszyscy mieli okazję</a:t>
            </a:r>
            <a:endParaRPr b="0" lang="pl-PL"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216360" y="812520"/>
            <a:ext cx="7125840" cy="4007880"/>
          </a:xfrm>
          <a:prstGeom prst="rect">
            <a:avLst/>
          </a:prstGeom>
        </p:spPr>
      </p:sp>
      <p:sp>
        <p:nvSpPr>
          <p:cNvPr id="276"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Na co dzień pracuję (jak pewnie się domyślacie) w Netcompany.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Do moich głównych zadań należy obecnie poprawa wydajności istniejących rozwiązań. Projekt jest realizowany dla duńskiego ministerstwa podatków.</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Czas poza pracą  spędzam głównie z rodziną. Ponadto jestem  hobbistycznie DJ’em i zbieram winyle.</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Tyle o mnie.</a:t>
            </a:r>
            <a:endParaRPr b="0" lang="pl-PL"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216360" y="812520"/>
            <a:ext cx="7125840" cy="4007880"/>
          </a:xfrm>
          <a:prstGeom prst="rect">
            <a:avLst/>
          </a:prstGeom>
        </p:spPr>
      </p:sp>
      <p:sp>
        <p:nvSpPr>
          <p:cNvPr id="278"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Nie wiem jak wyglądały (albo wyglądają) wasze przygody  z wzorcami projektowymi. W moim mniemaniu proces nauki jest dosyć żmudny.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Osoby, które próbowały przebrnąć przez klasykę gatunku autorstwa Gangu Czterech (Gang Of Four) wiedzą co mam na myśli… Forma w jakiej  podawana jest wiedza o wzorcach nie należy do najciekawszych.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Jakiś czas temu w mojej głowie zrodził się pomysł na prezentację, która mogłaby przedstawić ten  kawałek wiedzy w sposób ciekawy i angażujący.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Mam nadzieję, że mi się to uda… :)</a:t>
            </a:r>
            <a:endParaRPr b="0" lang="pl-PL" sz="2000" spc="-1" strike="noStrike">
              <a:latin typeface="Arial"/>
            </a:endParaRPr>
          </a:p>
          <a:p>
            <a:pPr marL="216000" indent="-215280">
              <a:lnSpc>
                <a:spcPct val="100000"/>
              </a:lnSpc>
            </a:pPr>
            <a:endParaRPr b="0" lang="pl-PL"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216360" y="812520"/>
            <a:ext cx="7125840" cy="4007880"/>
          </a:xfrm>
          <a:prstGeom prst="rect">
            <a:avLst/>
          </a:prstGeom>
        </p:spPr>
      </p:sp>
      <p:sp>
        <p:nvSpPr>
          <p:cNvPr id="280" name="PlaceHolder 2"/>
          <p:cNvSpPr>
            <a:spLocks noGrp="1"/>
          </p:cNvSpPr>
          <p:nvPr>
            <p:ph type="body"/>
          </p:nvPr>
        </p:nvSpPr>
        <p:spPr>
          <a:xfrm>
            <a:off x="756000" y="5078520"/>
            <a:ext cx="6046560" cy="5099040"/>
          </a:xfrm>
          <a:prstGeom prst="rect">
            <a:avLst/>
          </a:prstGeom>
        </p:spPr>
        <p:txBody>
          <a:bodyPr lIns="0" rIns="0" tIns="0" bIns="0"/>
          <a:p>
            <a:pPr marL="216000" indent="-215280">
              <a:lnSpc>
                <a:spcPct val="100000"/>
              </a:lnSpc>
            </a:pPr>
            <a:r>
              <a:rPr b="0" lang="pl-PL" sz="2000" spc="-1" strike="noStrike">
                <a:latin typeface="Arial"/>
              </a:rPr>
              <a:t>Do tego celu użyję aplikacji Sonic Pi.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Pierwotną ideą przyświecającą tej aplikacji było stworzenie narzędzia do nauki programowania dla najmłodszych. Ale jak wiadomo każda aplikacja się rozwija…</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Sonic Pi na dzień dzisiejszy jest moim zdaniem jednym z najciekawszych narzędzi, które umożliwiają tworzenie muzyki oraz kodowanie na żywo.</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OK… Ale czym jest kodowanie na żywo. Dużo łatwiej jest to pokazać niż opisać. Pozwólcie więc, że Wam pokażę a przy okazji zrobię szybkie wprowadzenie do aplikacji.</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[Sonic Pi Intro/Crash Course]</a:t>
            </a:r>
            <a:endParaRPr b="0" lang="pl-PL"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216360" y="812520"/>
            <a:ext cx="7125840" cy="4007880"/>
          </a:xfrm>
          <a:prstGeom prst="rect">
            <a:avLst/>
          </a:prstGeom>
        </p:spPr>
      </p:sp>
      <p:sp>
        <p:nvSpPr>
          <p:cNvPr id="282"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solidFill>
                  <a:srgbClr val="000000"/>
                </a:solidFill>
                <a:latin typeface="Arial"/>
              </a:rPr>
              <a:t>Bardzo fajnym efektem ubocznym mojej zabawy  Sonic Pi było to, że przy okazji nauczyłem się niechcący nowego języka programowania. Nie ukrywam, że bardzo lubię ten język</a:t>
            </a:r>
            <a:r>
              <a:rPr b="0" i="1" lang="pl-PL" sz="2000" spc="-1" strike="noStrike">
                <a:solidFill>
                  <a:srgbClr val="000000"/>
                </a:solidFill>
                <a:latin typeface="Arial"/>
              </a:rPr>
              <a:t>.</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solidFill>
                  <a:srgbClr val="000000"/>
                </a:solidFill>
                <a:latin typeface="Arial"/>
              </a:rPr>
              <a:t> </a:t>
            </a:r>
            <a:r>
              <a:rPr b="0" lang="pl-PL" sz="2000" spc="-1" strike="noStrike">
                <a:solidFill>
                  <a:srgbClr val="000000"/>
                </a:solidFill>
                <a:latin typeface="Arial"/>
              </a:rPr>
              <a:t>To co w innych językach zajmuje kilka-kilkunaście linii kodu w Ruby  załatwimy jedną linijką… [pauza]</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solidFill>
                  <a:srgbClr val="000000"/>
                </a:solidFill>
                <a:latin typeface="Arial"/>
              </a:rPr>
              <a:t>Ale tak jak każdy język ma on też swoje ograniczenia. Ruby nie posiada takich bytów jak interfejs czy klasa abstrakcyjna. Chciałbym, żebyście mieli to na uwadze gdy będę prezentował kolejne przykłady.</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solidFill>
                  <a:srgbClr val="000000"/>
                </a:solidFill>
                <a:latin typeface="Arial"/>
              </a:rPr>
              <a:t>Tyle tytułem wstępu o Sonic Pi i Ruby.</a:t>
            </a:r>
            <a:endParaRPr b="0" lang="pl-PL"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216360" y="812520"/>
            <a:ext cx="7125840" cy="4007880"/>
          </a:xfrm>
          <a:prstGeom prst="rect">
            <a:avLst/>
          </a:prstGeom>
        </p:spPr>
      </p:sp>
      <p:sp>
        <p:nvSpPr>
          <p:cNvPr id="284" name="PlaceHolder 2"/>
          <p:cNvSpPr>
            <a:spLocks noGrp="1"/>
          </p:cNvSpPr>
          <p:nvPr>
            <p:ph type="body"/>
          </p:nvPr>
        </p:nvSpPr>
        <p:spPr>
          <a:xfrm>
            <a:off x="756000" y="5078520"/>
            <a:ext cx="6046560" cy="5388840"/>
          </a:xfrm>
          <a:prstGeom prst="rect">
            <a:avLst/>
          </a:prstGeom>
        </p:spPr>
        <p:txBody>
          <a:bodyPr lIns="0" rIns="0" tIns="0" bIns="0"/>
          <a:p>
            <a:pPr marL="216000" indent="-215280">
              <a:lnSpc>
                <a:spcPct val="100000"/>
              </a:lnSpc>
            </a:pPr>
            <a:r>
              <a:rPr b="0" lang="pl-PL" sz="2000" spc="-1" strike="noStrike">
                <a:latin typeface="Arial"/>
              </a:rPr>
              <a:t>Pierwsza i podstawowa zasada od której powinno zaczynać się każdą książkę czy wykład dotyczącą  wzorców projektowych jest taka, że należy unikać ich stosowania… [pauza]</a:t>
            </a:r>
            <a:endParaRPr b="0" lang="pl-PL" sz="2000" spc="-1" strike="noStrike">
              <a:latin typeface="Arial"/>
            </a:endParaRPr>
          </a:p>
          <a:p>
            <a:pPr marL="216000" indent="-215280">
              <a:lnSpc>
                <a:spcPct val="100000"/>
              </a:lnSpc>
            </a:pPr>
            <a:r>
              <a:rPr b="0" lang="pl-PL" sz="2000" spc="-1" strike="noStrike">
                <a:latin typeface="Georgia"/>
                <a:ea typeface="Microsoft YaHei"/>
              </a:rPr>
              <a:t>Dlaczego? </a:t>
            </a:r>
            <a:r>
              <a:rPr b="0" lang="pl-PL" sz="2000" spc="-1" strike="noStrike">
                <a:latin typeface="Arial"/>
                <a:ea typeface="Microsoft YaHei"/>
              </a:rPr>
              <a:t>Nasz kod powinien być tak prosty jak to tylko możliwe. Jesteście na początku swojej kariery. Warto więc, żebyście wiedzieli, że w swoim życiu przyjdzie Wam dużo więcej kodu przeczytać niż napisać…. </a:t>
            </a:r>
            <a:endParaRPr b="0" lang="pl-PL" sz="2000" spc="-1" strike="noStrike">
              <a:latin typeface="Arial"/>
            </a:endParaRPr>
          </a:p>
          <a:p>
            <a:pPr marL="216000" indent="-215280">
              <a:lnSpc>
                <a:spcPct val="100000"/>
              </a:lnSpc>
            </a:pPr>
            <a:r>
              <a:rPr b="0" lang="pl-PL" sz="2000" spc="-1" strike="noStrike">
                <a:latin typeface="Arial"/>
                <a:ea typeface="Microsoft YaHei"/>
              </a:rPr>
              <a:t>Stosowanie wzorców wprowadza do naszych programów dodatkowe warstwy abstrakcji, a co za tym idzie… dodatkowy poziom skomplikowania…</a:t>
            </a:r>
            <a:endParaRPr b="0" lang="pl-PL" sz="2000" spc="-1" strike="noStrike">
              <a:latin typeface="Arial"/>
            </a:endParaRPr>
          </a:p>
          <a:p>
            <a:pPr marL="216000" indent="-215280">
              <a:lnSpc>
                <a:spcPct val="100000"/>
              </a:lnSpc>
            </a:pPr>
            <a:r>
              <a:rPr b="0" lang="pl-PL" sz="2000" spc="-1" strike="noStrike">
                <a:latin typeface="Arial"/>
                <a:ea typeface="Microsoft YaHei"/>
              </a:rPr>
              <a:t>Dlatego nie próbujcie na siłę wszędzie używać wzorców projektowych. Jeśli macie wrażenie, że w danym miejscu akurat jakiś pasuje to najlepiej skonsultujcie to jeszcze z kolegą. </a:t>
            </a:r>
            <a:endParaRPr b="0" lang="pl-PL" sz="2000" spc="-1" strike="noStrike">
              <a:latin typeface="Arial"/>
            </a:endParaRPr>
          </a:p>
          <a:p>
            <a:pPr marL="216000" indent="-215280">
              <a:lnSpc>
                <a:spcPct val="100000"/>
              </a:lnSpc>
            </a:pPr>
            <a:r>
              <a:rPr b="0" lang="pl-PL" sz="2000" spc="-1" strike="noStrike">
                <a:latin typeface="Arial"/>
                <a:ea typeface="Microsoft YaHei"/>
              </a:rPr>
              <a:t>Nierozważne stosowanie wzorców zamiast stworzenia wspaniałej aplikacji ze świetną architekturą może doprowadzić do... </a:t>
            </a:r>
            <a:endParaRPr b="0" lang="pl-PL"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216360" y="812520"/>
            <a:ext cx="7125840" cy="4007880"/>
          </a:xfrm>
          <a:prstGeom prst="rect">
            <a:avLst/>
          </a:prstGeom>
        </p:spPr>
      </p:sp>
      <p:sp>
        <p:nvSpPr>
          <p:cNvPr id="286" name="PlaceHolder 2"/>
          <p:cNvSpPr>
            <a:spLocks noGrp="1"/>
          </p:cNvSpPr>
          <p:nvPr>
            <p:ph type="body"/>
          </p:nvPr>
        </p:nvSpPr>
        <p:spPr>
          <a:xfrm>
            <a:off x="756000" y="5078520"/>
            <a:ext cx="6046560" cy="4809960"/>
          </a:xfrm>
          <a:prstGeom prst="rect">
            <a:avLst/>
          </a:prstGeom>
        </p:spPr>
        <p:txBody>
          <a:bodyPr lIns="0" rIns="0" tIns="0" bIns="0"/>
          <a:p>
            <a:pPr marL="216000" indent="-215280">
              <a:lnSpc>
                <a:spcPct val="100000"/>
              </a:lnSpc>
            </a:pPr>
            <a:r>
              <a:rPr b="0" lang="pl-PL" sz="2000" spc="-1" strike="noStrike">
                <a:latin typeface="Arial"/>
              </a:rPr>
              <a:t>[pauza]</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Dzięki stosowaniu wymyślnych konstrukcji czy najnowszych framework’ów nie będdziecie super mega profesjonalistami…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Georgia"/>
                <a:ea typeface="Microsoft YaHei"/>
              </a:rPr>
              <a:t>Zawsze należy mieć na uwadze tworzenie jak najprostszych rozwiązań. Zgodnie z zasadą </a:t>
            </a:r>
            <a:r>
              <a:rPr b="0" lang="pl-PL" sz="2000" spc="-1" strike="noStrike">
                <a:latin typeface="Arial"/>
                <a:ea typeface="Microsoft YaHei"/>
              </a:rPr>
              <a:t>KISS, ,  Keep It Simple. .</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ea typeface="Microsoft YaHei"/>
              </a:rPr>
              <a:t>Wzorców należy używać dopiero wtedy, gdy faktycznie kawałek kodu nad którym pracujecie staje się nie do ogarnięcia, zaczyna przypominać kulkę widoczną na slajdzie i zaczynacie w danym rozwiązaniu dostrzegać kandydata do przepisania zgodnie z wynurzającym się wzorcem….</a:t>
            </a:r>
            <a:endParaRPr b="0" lang="pl-PL"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216360" y="812520"/>
            <a:ext cx="7125840" cy="4007880"/>
          </a:xfrm>
          <a:prstGeom prst="rect">
            <a:avLst/>
          </a:prstGeom>
        </p:spPr>
      </p:sp>
      <p:sp>
        <p:nvSpPr>
          <p:cNvPr id="288" name="PlaceHolder 2"/>
          <p:cNvSpPr>
            <a:spLocks noGrp="1"/>
          </p:cNvSpPr>
          <p:nvPr>
            <p:ph type="body"/>
          </p:nvPr>
        </p:nvSpPr>
        <p:spPr>
          <a:xfrm>
            <a:off x="756000" y="5078520"/>
            <a:ext cx="6046560" cy="4815720"/>
          </a:xfrm>
          <a:prstGeom prst="rect">
            <a:avLst/>
          </a:prstGeom>
        </p:spPr>
        <p:txBody>
          <a:bodyPr lIns="0" rIns="0" tIns="0" bIns="0"/>
          <a:p>
            <a:pPr marL="216000" indent="-215280">
              <a:lnSpc>
                <a:spcPct val="100000"/>
              </a:lnSpc>
            </a:pPr>
            <a:r>
              <a:rPr b="0" lang="pl-PL" sz="2000" spc="-1" strike="noStrike">
                <a:latin typeface="Arial"/>
              </a:rPr>
              <a:t>Klasyczne wzorce projektowe dzielimy na:</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 Czynnościowe (Behavioral)</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Opisują zachowanie i odpowiedzialność współpracujących ze sobą obiektów.</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 Kreacyjne (Creational)</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Opisują proces tworzenia nowych obiektów; ich zadaniem jest tworzenie, inicjalizacja oraz konfiguracja obiektów, klas oraz innych typów danych.</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 Strukturalne (Structural)</a:t>
            </a:r>
            <a:endParaRPr b="0" lang="pl-PL" sz="2000" spc="-1" strike="noStrike">
              <a:latin typeface="Arial"/>
            </a:endParaRPr>
          </a:p>
          <a:p>
            <a:pPr marL="216000" indent="-215280">
              <a:lnSpc>
                <a:spcPct val="100000"/>
              </a:lnSpc>
            </a:pPr>
            <a:endParaRPr b="0" lang="pl-PL" sz="2000" spc="-1" strike="noStrike">
              <a:latin typeface="Arial"/>
            </a:endParaRPr>
          </a:p>
          <a:p>
            <a:pPr marL="216000" indent="-215280">
              <a:lnSpc>
                <a:spcPct val="100000"/>
              </a:lnSpc>
            </a:pPr>
            <a:r>
              <a:rPr b="0" lang="pl-PL" sz="2000" spc="-1" strike="noStrike">
                <a:latin typeface="Arial"/>
              </a:rPr>
              <a:t>Opisują struktury powiązanych ze sobą obiektów</a:t>
            </a:r>
            <a:endParaRPr b="0" lang="pl-PL"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rIns="0" tIns="0" bIns="0">
            <a:normAutofit/>
          </a:bodyPr>
          <a:p>
            <a:endParaRPr b="0" lang="pl-PL" sz="3200" spc="-1" strike="noStrike">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rIns="0" tIns="0" bIns="0">
            <a:normAutofit/>
          </a:bodyPr>
          <a:p>
            <a:endParaRPr b="0" lang="pl-PL" sz="3200" spc="-1" strike="noStrike">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rIns="0" tIns="0" bIns="0">
            <a:normAutofit/>
          </a:bodyPr>
          <a:p>
            <a:endParaRPr b="0" lang="pl-PL" sz="3200" spc="-1" strike="noStrike">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rIns="0" tIns="0" bIns="0">
            <a:normAutofit/>
          </a:bodyPr>
          <a:p>
            <a:endParaRPr b="0" lang="pl-PL" sz="3200" spc="-1" strike="noStrike">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rIns="0" tIns="0" bIns="0">
            <a:normAutofit/>
          </a:bodyPr>
          <a:p>
            <a:endParaRPr b="0" lang="pl-PL" sz="3200" spc="-1" strike="noStrike">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rIns="0" tIns="0" bIns="0">
            <a:normAutofit/>
          </a:bodyPr>
          <a:p>
            <a:endParaRPr b="0" lang="pl-PL" sz="3200" spc="-1" strike="noStrike">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52"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54" name="PlaceHolder 2"/>
          <p:cNvSpPr>
            <a:spLocks noGrp="1"/>
          </p:cNvSpPr>
          <p:nvPr>
            <p:ph type="body"/>
          </p:nvPr>
        </p:nvSpPr>
        <p:spPr>
          <a:xfrm>
            <a:off x="457200" y="1203480"/>
            <a:ext cx="822924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57"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62"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
        <p:nvSpPr>
          <p:cNvPr id="63"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65"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67" name="PlaceHolder 4"/>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71" name="PlaceHolder 4"/>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73" name="PlaceHolder 2"/>
          <p:cNvSpPr>
            <a:spLocks noGrp="1"/>
          </p:cNvSpPr>
          <p:nvPr>
            <p:ph type="body"/>
          </p:nvPr>
        </p:nvSpPr>
        <p:spPr>
          <a:xfrm>
            <a:off x="457200" y="1203480"/>
            <a:ext cx="8229240" cy="1422720"/>
          </a:xfrm>
          <a:prstGeom prst="rect">
            <a:avLst/>
          </a:prstGeom>
        </p:spPr>
        <p:txBody>
          <a:bodyPr lIns="0" rIns="0" tIns="0" bIns="0">
            <a:normAutofit/>
          </a:bodyPr>
          <a:p>
            <a:endParaRPr b="0" lang="pl-PL" sz="3200" spc="-1" strike="noStrike">
              <a:latin typeface="Arial"/>
            </a:endParaRPr>
          </a:p>
        </p:txBody>
      </p:sp>
      <p:sp>
        <p:nvSpPr>
          <p:cNvPr id="74" name="PlaceHolder 3"/>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76"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77"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78"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
        <p:nvSpPr>
          <p:cNvPr id="79" name="PlaceHolder 5"/>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81" name="PlaceHolder 2"/>
          <p:cNvSpPr>
            <a:spLocks noGrp="1"/>
          </p:cNvSpPr>
          <p:nvPr>
            <p:ph type="body"/>
          </p:nvPr>
        </p:nvSpPr>
        <p:spPr>
          <a:xfrm>
            <a:off x="457200" y="1203480"/>
            <a:ext cx="2649600" cy="1422720"/>
          </a:xfrm>
          <a:prstGeom prst="rect">
            <a:avLst/>
          </a:prstGeom>
        </p:spPr>
        <p:txBody>
          <a:bodyPr lIns="0" rIns="0" tIns="0" bIns="0">
            <a:normAutofit/>
          </a:bodyPr>
          <a:p>
            <a:endParaRPr b="0" lang="pl-PL" sz="3200" spc="-1" strike="noStrike">
              <a:latin typeface="Arial"/>
            </a:endParaRPr>
          </a:p>
        </p:txBody>
      </p:sp>
      <p:sp>
        <p:nvSpPr>
          <p:cNvPr id="82" name="PlaceHolder 3"/>
          <p:cNvSpPr>
            <a:spLocks noGrp="1"/>
          </p:cNvSpPr>
          <p:nvPr>
            <p:ph type="body"/>
          </p:nvPr>
        </p:nvSpPr>
        <p:spPr>
          <a:xfrm>
            <a:off x="3239640" y="1203480"/>
            <a:ext cx="2649600" cy="1422720"/>
          </a:xfrm>
          <a:prstGeom prst="rect">
            <a:avLst/>
          </a:prstGeom>
        </p:spPr>
        <p:txBody>
          <a:bodyPr lIns="0" rIns="0" tIns="0" bIns="0">
            <a:normAutofit/>
          </a:bodyPr>
          <a:p>
            <a:endParaRPr b="0" lang="pl-PL" sz="3200" spc="-1" strike="noStrike">
              <a:latin typeface="Arial"/>
            </a:endParaRPr>
          </a:p>
        </p:txBody>
      </p:sp>
      <p:sp>
        <p:nvSpPr>
          <p:cNvPr id="83" name="PlaceHolder 4"/>
          <p:cNvSpPr>
            <a:spLocks noGrp="1"/>
          </p:cNvSpPr>
          <p:nvPr>
            <p:ph type="body"/>
          </p:nvPr>
        </p:nvSpPr>
        <p:spPr>
          <a:xfrm>
            <a:off x="6022080" y="1203480"/>
            <a:ext cx="2649600" cy="1422720"/>
          </a:xfrm>
          <a:prstGeom prst="rect">
            <a:avLst/>
          </a:prstGeom>
        </p:spPr>
        <p:txBody>
          <a:bodyPr lIns="0" rIns="0" tIns="0" bIns="0">
            <a:normAutofit/>
          </a:bodyPr>
          <a:p>
            <a:endParaRPr b="0" lang="pl-PL" sz="3200" spc="-1" strike="noStrike">
              <a:latin typeface="Arial"/>
            </a:endParaRPr>
          </a:p>
        </p:txBody>
      </p:sp>
      <p:sp>
        <p:nvSpPr>
          <p:cNvPr id="84" name="PlaceHolder 5"/>
          <p:cNvSpPr>
            <a:spLocks noGrp="1"/>
          </p:cNvSpPr>
          <p:nvPr>
            <p:ph type="body"/>
          </p:nvPr>
        </p:nvSpPr>
        <p:spPr>
          <a:xfrm>
            <a:off x="457200" y="2761920"/>
            <a:ext cx="2649600" cy="1422720"/>
          </a:xfrm>
          <a:prstGeom prst="rect">
            <a:avLst/>
          </a:prstGeom>
        </p:spPr>
        <p:txBody>
          <a:bodyPr lIns="0" rIns="0" tIns="0" bIns="0">
            <a:normAutofit/>
          </a:bodyPr>
          <a:p>
            <a:endParaRPr b="0" lang="pl-PL" sz="3200" spc="-1" strike="noStrike">
              <a:latin typeface="Arial"/>
            </a:endParaRPr>
          </a:p>
        </p:txBody>
      </p:sp>
      <p:sp>
        <p:nvSpPr>
          <p:cNvPr id="85" name="PlaceHolder 6"/>
          <p:cNvSpPr>
            <a:spLocks noGrp="1"/>
          </p:cNvSpPr>
          <p:nvPr>
            <p:ph type="body"/>
          </p:nvPr>
        </p:nvSpPr>
        <p:spPr>
          <a:xfrm>
            <a:off x="3239640" y="2761920"/>
            <a:ext cx="2649600" cy="1422720"/>
          </a:xfrm>
          <a:prstGeom prst="rect">
            <a:avLst/>
          </a:prstGeom>
        </p:spPr>
        <p:txBody>
          <a:bodyPr lIns="0" rIns="0" tIns="0" bIns="0">
            <a:normAutofit/>
          </a:bodyPr>
          <a:p>
            <a:endParaRPr b="0" lang="pl-PL" sz="3200" spc="-1" strike="noStrike">
              <a:latin typeface="Arial"/>
            </a:endParaRPr>
          </a:p>
        </p:txBody>
      </p:sp>
      <p:sp>
        <p:nvSpPr>
          <p:cNvPr id="86" name="PlaceHolder 7"/>
          <p:cNvSpPr>
            <a:spLocks noGrp="1"/>
          </p:cNvSpPr>
          <p:nvPr>
            <p:ph type="body"/>
          </p:nvPr>
        </p:nvSpPr>
        <p:spPr>
          <a:xfrm>
            <a:off x="6022080" y="2761920"/>
            <a:ext cx="26496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9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95" name="PlaceHolder 2"/>
          <p:cNvSpPr>
            <a:spLocks noGrp="1"/>
          </p:cNvSpPr>
          <p:nvPr>
            <p:ph type="body"/>
          </p:nvPr>
        </p:nvSpPr>
        <p:spPr>
          <a:xfrm>
            <a:off x="457200" y="1203480"/>
            <a:ext cx="822924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97"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98"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103"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
        <p:nvSpPr>
          <p:cNvPr id="104"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06"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107"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108" name="PlaceHolder 4"/>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10"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112" name="PlaceHolder 4"/>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14" name="PlaceHolder 2"/>
          <p:cNvSpPr>
            <a:spLocks noGrp="1"/>
          </p:cNvSpPr>
          <p:nvPr>
            <p:ph type="body"/>
          </p:nvPr>
        </p:nvSpPr>
        <p:spPr>
          <a:xfrm>
            <a:off x="457200" y="1203480"/>
            <a:ext cx="8229240" cy="1422720"/>
          </a:xfrm>
          <a:prstGeom prst="rect">
            <a:avLst/>
          </a:prstGeom>
        </p:spPr>
        <p:txBody>
          <a:bodyPr lIns="0" rIns="0" tIns="0" bIns="0">
            <a:normAutofit/>
          </a:bodyPr>
          <a:p>
            <a:endParaRPr b="0" lang="pl-PL" sz="3200" spc="-1" strike="noStrike">
              <a:latin typeface="Arial"/>
            </a:endParaRPr>
          </a:p>
        </p:txBody>
      </p:sp>
      <p:sp>
        <p:nvSpPr>
          <p:cNvPr id="115" name="PlaceHolder 3"/>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17"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118"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119"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
        <p:nvSpPr>
          <p:cNvPr id="120" name="PlaceHolder 5"/>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22" name="PlaceHolder 2"/>
          <p:cNvSpPr>
            <a:spLocks noGrp="1"/>
          </p:cNvSpPr>
          <p:nvPr>
            <p:ph type="body"/>
          </p:nvPr>
        </p:nvSpPr>
        <p:spPr>
          <a:xfrm>
            <a:off x="457200" y="1203480"/>
            <a:ext cx="2649600" cy="1422720"/>
          </a:xfrm>
          <a:prstGeom prst="rect">
            <a:avLst/>
          </a:prstGeom>
        </p:spPr>
        <p:txBody>
          <a:bodyPr lIns="0" rIns="0" tIns="0" bIns="0">
            <a:normAutofit/>
          </a:bodyPr>
          <a:p>
            <a:endParaRPr b="0" lang="pl-PL" sz="3200" spc="-1" strike="noStrike">
              <a:latin typeface="Arial"/>
            </a:endParaRPr>
          </a:p>
        </p:txBody>
      </p:sp>
      <p:sp>
        <p:nvSpPr>
          <p:cNvPr id="123" name="PlaceHolder 3"/>
          <p:cNvSpPr>
            <a:spLocks noGrp="1"/>
          </p:cNvSpPr>
          <p:nvPr>
            <p:ph type="body"/>
          </p:nvPr>
        </p:nvSpPr>
        <p:spPr>
          <a:xfrm>
            <a:off x="3239640" y="1203480"/>
            <a:ext cx="2649600" cy="1422720"/>
          </a:xfrm>
          <a:prstGeom prst="rect">
            <a:avLst/>
          </a:prstGeom>
        </p:spPr>
        <p:txBody>
          <a:bodyPr lIns="0" rIns="0" tIns="0" bIns="0">
            <a:normAutofit/>
          </a:bodyPr>
          <a:p>
            <a:endParaRPr b="0" lang="pl-PL" sz="3200" spc="-1" strike="noStrike">
              <a:latin typeface="Arial"/>
            </a:endParaRPr>
          </a:p>
        </p:txBody>
      </p:sp>
      <p:sp>
        <p:nvSpPr>
          <p:cNvPr id="124" name="PlaceHolder 4"/>
          <p:cNvSpPr>
            <a:spLocks noGrp="1"/>
          </p:cNvSpPr>
          <p:nvPr>
            <p:ph type="body"/>
          </p:nvPr>
        </p:nvSpPr>
        <p:spPr>
          <a:xfrm>
            <a:off x="6022080" y="1203480"/>
            <a:ext cx="2649600" cy="1422720"/>
          </a:xfrm>
          <a:prstGeom prst="rect">
            <a:avLst/>
          </a:prstGeom>
        </p:spPr>
        <p:txBody>
          <a:bodyPr lIns="0" rIns="0" tIns="0" bIns="0">
            <a:normAutofit/>
          </a:bodyPr>
          <a:p>
            <a:endParaRPr b="0" lang="pl-PL" sz="3200" spc="-1" strike="noStrike">
              <a:latin typeface="Arial"/>
            </a:endParaRPr>
          </a:p>
        </p:txBody>
      </p:sp>
      <p:sp>
        <p:nvSpPr>
          <p:cNvPr id="125" name="PlaceHolder 5"/>
          <p:cNvSpPr>
            <a:spLocks noGrp="1"/>
          </p:cNvSpPr>
          <p:nvPr>
            <p:ph type="body"/>
          </p:nvPr>
        </p:nvSpPr>
        <p:spPr>
          <a:xfrm>
            <a:off x="457200" y="2761920"/>
            <a:ext cx="2649600" cy="1422720"/>
          </a:xfrm>
          <a:prstGeom prst="rect">
            <a:avLst/>
          </a:prstGeom>
        </p:spPr>
        <p:txBody>
          <a:bodyPr lIns="0" rIns="0" tIns="0" bIns="0">
            <a:normAutofit/>
          </a:bodyPr>
          <a:p>
            <a:endParaRPr b="0" lang="pl-PL" sz="3200" spc="-1" strike="noStrike">
              <a:latin typeface="Arial"/>
            </a:endParaRPr>
          </a:p>
        </p:txBody>
      </p:sp>
      <p:sp>
        <p:nvSpPr>
          <p:cNvPr id="126" name="PlaceHolder 6"/>
          <p:cNvSpPr>
            <a:spLocks noGrp="1"/>
          </p:cNvSpPr>
          <p:nvPr>
            <p:ph type="body"/>
          </p:nvPr>
        </p:nvSpPr>
        <p:spPr>
          <a:xfrm>
            <a:off x="3239640" y="2761920"/>
            <a:ext cx="2649600" cy="1422720"/>
          </a:xfrm>
          <a:prstGeom prst="rect">
            <a:avLst/>
          </a:prstGeom>
        </p:spPr>
        <p:txBody>
          <a:bodyPr lIns="0" rIns="0" tIns="0" bIns="0">
            <a:normAutofit/>
          </a:bodyPr>
          <a:p>
            <a:endParaRPr b="0" lang="pl-PL" sz="3200" spc="-1" strike="noStrike">
              <a:latin typeface="Arial"/>
            </a:endParaRPr>
          </a:p>
        </p:txBody>
      </p:sp>
      <p:sp>
        <p:nvSpPr>
          <p:cNvPr id="127" name="PlaceHolder 7"/>
          <p:cNvSpPr>
            <a:spLocks noGrp="1"/>
          </p:cNvSpPr>
          <p:nvPr>
            <p:ph type="body"/>
          </p:nvPr>
        </p:nvSpPr>
        <p:spPr>
          <a:xfrm>
            <a:off x="6022080" y="2761920"/>
            <a:ext cx="26496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3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39" name="PlaceHolder 2"/>
          <p:cNvSpPr>
            <a:spLocks noGrp="1"/>
          </p:cNvSpPr>
          <p:nvPr>
            <p:ph type="body"/>
          </p:nvPr>
        </p:nvSpPr>
        <p:spPr>
          <a:xfrm>
            <a:off x="457200" y="1203480"/>
            <a:ext cx="822924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41"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142"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4"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46"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147"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
        <p:nvSpPr>
          <p:cNvPr id="148"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50"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151"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152" name="PlaceHolder 4"/>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54"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155"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156" name="PlaceHolder 4"/>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58" name="PlaceHolder 2"/>
          <p:cNvSpPr>
            <a:spLocks noGrp="1"/>
          </p:cNvSpPr>
          <p:nvPr>
            <p:ph type="body"/>
          </p:nvPr>
        </p:nvSpPr>
        <p:spPr>
          <a:xfrm>
            <a:off x="457200" y="1203480"/>
            <a:ext cx="8229240" cy="1422720"/>
          </a:xfrm>
          <a:prstGeom prst="rect">
            <a:avLst/>
          </a:prstGeom>
        </p:spPr>
        <p:txBody>
          <a:bodyPr lIns="0" rIns="0" tIns="0" bIns="0">
            <a:normAutofit/>
          </a:bodyPr>
          <a:p>
            <a:endParaRPr b="0" lang="pl-PL" sz="3200" spc="-1" strike="noStrike">
              <a:latin typeface="Arial"/>
            </a:endParaRPr>
          </a:p>
        </p:txBody>
      </p:sp>
      <p:sp>
        <p:nvSpPr>
          <p:cNvPr id="159" name="PlaceHolder 3"/>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61"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162"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163"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
        <p:nvSpPr>
          <p:cNvPr id="164" name="PlaceHolder 5"/>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66" name="PlaceHolder 2"/>
          <p:cNvSpPr>
            <a:spLocks noGrp="1"/>
          </p:cNvSpPr>
          <p:nvPr>
            <p:ph type="body"/>
          </p:nvPr>
        </p:nvSpPr>
        <p:spPr>
          <a:xfrm>
            <a:off x="457200" y="1203480"/>
            <a:ext cx="2649600" cy="1422720"/>
          </a:xfrm>
          <a:prstGeom prst="rect">
            <a:avLst/>
          </a:prstGeom>
        </p:spPr>
        <p:txBody>
          <a:bodyPr lIns="0" rIns="0" tIns="0" bIns="0">
            <a:normAutofit/>
          </a:bodyPr>
          <a:p>
            <a:endParaRPr b="0" lang="pl-PL" sz="3200" spc="-1" strike="noStrike">
              <a:latin typeface="Arial"/>
            </a:endParaRPr>
          </a:p>
        </p:txBody>
      </p:sp>
      <p:sp>
        <p:nvSpPr>
          <p:cNvPr id="167" name="PlaceHolder 3"/>
          <p:cNvSpPr>
            <a:spLocks noGrp="1"/>
          </p:cNvSpPr>
          <p:nvPr>
            <p:ph type="body"/>
          </p:nvPr>
        </p:nvSpPr>
        <p:spPr>
          <a:xfrm>
            <a:off x="3239640" y="1203480"/>
            <a:ext cx="2649600" cy="1422720"/>
          </a:xfrm>
          <a:prstGeom prst="rect">
            <a:avLst/>
          </a:prstGeom>
        </p:spPr>
        <p:txBody>
          <a:bodyPr lIns="0" rIns="0" tIns="0" bIns="0">
            <a:normAutofit/>
          </a:bodyPr>
          <a:p>
            <a:endParaRPr b="0" lang="pl-PL" sz="3200" spc="-1" strike="noStrike">
              <a:latin typeface="Arial"/>
            </a:endParaRPr>
          </a:p>
        </p:txBody>
      </p:sp>
      <p:sp>
        <p:nvSpPr>
          <p:cNvPr id="168" name="PlaceHolder 4"/>
          <p:cNvSpPr>
            <a:spLocks noGrp="1"/>
          </p:cNvSpPr>
          <p:nvPr>
            <p:ph type="body"/>
          </p:nvPr>
        </p:nvSpPr>
        <p:spPr>
          <a:xfrm>
            <a:off x="6022080" y="1203480"/>
            <a:ext cx="2649600" cy="1422720"/>
          </a:xfrm>
          <a:prstGeom prst="rect">
            <a:avLst/>
          </a:prstGeom>
        </p:spPr>
        <p:txBody>
          <a:bodyPr lIns="0" rIns="0" tIns="0" bIns="0">
            <a:normAutofit/>
          </a:bodyPr>
          <a:p>
            <a:endParaRPr b="0" lang="pl-PL" sz="3200" spc="-1" strike="noStrike">
              <a:latin typeface="Arial"/>
            </a:endParaRPr>
          </a:p>
        </p:txBody>
      </p:sp>
      <p:sp>
        <p:nvSpPr>
          <p:cNvPr id="169" name="PlaceHolder 5"/>
          <p:cNvSpPr>
            <a:spLocks noGrp="1"/>
          </p:cNvSpPr>
          <p:nvPr>
            <p:ph type="body"/>
          </p:nvPr>
        </p:nvSpPr>
        <p:spPr>
          <a:xfrm>
            <a:off x="457200" y="2761920"/>
            <a:ext cx="2649600" cy="1422720"/>
          </a:xfrm>
          <a:prstGeom prst="rect">
            <a:avLst/>
          </a:prstGeom>
        </p:spPr>
        <p:txBody>
          <a:bodyPr lIns="0" rIns="0" tIns="0" bIns="0">
            <a:normAutofit/>
          </a:bodyPr>
          <a:p>
            <a:endParaRPr b="0" lang="pl-PL" sz="3200" spc="-1" strike="noStrike">
              <a:latin typeface="Arial"/>
            </a:endParaRPr>
          </a:p>
        </p:txBody>
      </p:sp>
      <p:sp>
        <p:nvSpPr>
          <p:cNvPr id="170" name="PlaceHolder 6"/>
          <p:cNvSpPr>
            <a:spLocks noGrp="1"/>
          </p:cNvSpPr>
          <p:nvPr>
            <p:ph type="body"/>
          </p:nvPr>
        </p:nvSpPr>
        <p:spPr>
          <a:xfrm>
            <a:off x="3239640" y="2761920"/>
            <a:ext cx="2649600" cy="1422720"/>
          </a:xfrm>
          <a:prstGeom prst="rect">
            <a:avLst/>
          </a:prstGeom>
        </p:spPr>
        <p:txBody>
          <a:bodyPr lIns="0" rIns="0" tIns="0" bIns="0">
            <a:normAutofit/>
          </a:bodyPr>
          <a:p>
            <a:endParaRPr b="0" lang="pl-PL" sz="3200" spc="-1" strike="noStrike">
              <a:latin typeface="Arial"/>
            </a:endParaRPr>
          </a:p>
        </p:txBody>
      </p:sp>
      <p:sp>
        <p:nvSpPr>
          <p:cNvPr id="171" name="PlaceHolder 7"/>
          <p:cNvSpPr>
            <a:spLocks noGrp="1"/>
          </p:cNvSpPr>
          <p:nvPr>
            <p:ph type="body"/>
          </p:nvPr>
        </p:nvSpPr>
        <p:spPr>
          <a:xfrm>
            <a:off x="6022080" y="2761920"/>
            <a:ext cx="26496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8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85" name="PlaceHolder 2"/>
          <p:cNvSpPr>
            <a:spLocks noGrp="1"/>
          </p:cNvSpPr>
          <p:nvPr>
            <p:ph type="body"/>
          </p:nvPr>
        </p:nvSpPr>
        <p:spPr>
          <a:xfrm>
            <a:off x="457200" y="1203480"/>
            <a:ext cx="822924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87"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188"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92"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193"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
        <p:nvSpPr>
          <p:cNvPr id="194"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96"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197"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198" name="PlaceHolder 4"/>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200"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201"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202" name="PlaceHolder 4"/>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204" name="PlaceHolder 2"/>
          <p:cNvSpPr>
            <a:spLocks noGrp="1"/>
          </p:cNvSpPr>
          <p:nvPr>
            <p:ph type="body"/>
          </p:nvPr>
        </p:nvSpPr>
        <p:spPr>
          <a:xfrm>
            <a:off x="457200" y="1203480"/>
            <a:ext cx="8229240" cy="1422720"/>
          </a:xfrm>
          <a:prstGeom prst="rect">
            <a:avLst/>
          </a:prstGeom>
        </p:spPr>
        <p:txBody>
          <a:bodyPr lIns="0" rIns="0" tIns="0" bIns="0">
            <a:normAutofit/>
          </a:bodyPr>
          <a:p>
            <a:endParaRPr b="0" lang="pl-PL" sz="3200" spc="-1" strike="noStrike">
              <a:latin typeface="Arial"/>
            </a:endParaRPr>
          </a:p>
        </p:txBody>
      </p:sp>
      <p:sp>
        <p:nvSpPr>
          <p:cNvPr id="205" name="PlaceHolder 3"/>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207"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208"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209"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
        <p:nvSpPr>
          <p:cNvPr id="210" name="PlaceHolder 5"/>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pl-PL"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212" name="PlaceHolder 2"/>
          <p:cNvSpPr>
            <a:spLocks noGrp="1"/>
          </p:cNvSpPr>
          <p:nvPr>
            <p:ph type="body"/>
          </p:nvPr>
        </p:nvSpPr>
        <p:spPr>
          <a:xfrm>
            <a:off x="457200" y="1203480"/>
            <a:ext cx="2649600" cy="1422720"/>
          </a:xfrm>
          <a:prstGeom prst="rect">
            <a:avLst/>
          </a:prstGeom>
        </p:spPr>
        <p:txBody>
          <a:bodyPr lIns="0" rIns="0" tIns="0" bIns="0">
            <a:normAutofit/>
          </a:bodyPr>
          <a:p>
            <a:endParaRPr b="0" lang="pl-PL" sz="3200" spc="-1" strike="noStrike">
              <a:latin typeface="Arial"/>
            </a:endParaRPr>
          </a:p>
        </p:txBody>
      </p:sp>
      <p:sp>
        <p:nvSpPr>
          <p:cNvPr id="213" name="PlaceHolder 3"/>
          <p:cNvSpPr>
            <a:spLocks noGrp="1"/>
          </p:cNvSpPr>
          <p:nvPr>
            <p:ph type="body"/>
          </p:nvPr>
        </p:nvSpPr>
        <p:spPr>
          <a:xfrm>
            <a:off x="3239640" y="1203480"/>
            <a:ext cx="2649600" cy="1422720"/>
          </a:xfrm>
          <a:prstGeom prst="rect">
            <a:avLst/>
          </a:prstGeom>
        </p:spPr>
        <p:txBody>
          <a:bodyPr lIns="0" rIns="0" tIns="0" bIns="0">
            <a:normAutofit/>
          </a:bodyPr>
          <a:p>
            <a:endParaRPr b="0" lang="pl-PL" sz="3200" spc="-1" strike="noStrike">
              <a:latin typeface="Arial"/>
            </a:endParaRPr>
          </a:p>
        </p:txBody>
      </p:sp>
      <p:sp>
        <p:nvSpPr>
          <p:cNvPr id="214" name="PlaceHolder 4"/>
          <p:cNvSpPr>
            <a:spLocks noGrp="1"/>
          </p:cNvSpPr>
          <p:nvPr>
            <p:ph type="body"/>
          </p:nvPr>
        </p:nvSpPr>
        <p:spPr>
          <a:xfrm>
            <a:off x="6022080" y="1203480"/>
            <a:ext cx="2649600" cy="1422720"/>
          </a:xfrm>
          <a:prstGeom prst="rect">
            <a:avLst/>
          </a:prstGeom>
        </p:spPr>
        <p:txBody>
          <a:bodyPr lIns="0" rIns="0" tIns="0" bIns="0">
            <a:normAutofit/>
          </a:bodyPr>
          <a:p>
            <a:endParaRPr b="0" lang="pl-PL" sz="3200" spc="-1" strike="noStrike">
              <a:latin typeface="Arial"/>
            </a:endParaRPr>
          </a:p>
        </p:txBody>
      </p:sp>
      <p:sp>
        <p:nvSpPr>
          <p:cNvPr id="215" name="PlaceHolder 5"/>
          <p:cNvSpPr>
            <a:spLocks noGrp="1"/>
          </p:cNvSpPr>
          <p:nvPr>
            <p:ph type="body"/>
          </p:nvPr>
        </p:nvSpPr>
        <p:spPr>
          <a:xfrm>
            <a:off x="457200" y="2761920"/>
            <a:ext cx="2649600" cy="1422720"/>
          </a:xfrm>
          <a:prstGeom prst="rect">
            <a:avLst/>
          </a:prstGeom>
        </p:spPr>
        <p:txBody>
          <a:bodyPr lIns="0" rIns="0" tIns="0" bIns="0">
            <a:normAutofit/>
          </a:bodyPr>
          <a:p>
            <a:endParaRPr b="0" lang="pl-PL" sz="3200" spc="-1" strike="noStrike">
              <a:latin typeface="Arial"/>
            </a:endParaRPr>
          </a:p>
        </p:txBody>
      </p:sp>
      <p:sp>
        <p:nvSpPr>
          <p:cNvPr id="216" name="PlaceHolder 6"/>
          <p:cNvSpPr>
            <a:spLocks noGrp="1"/>
          </p:cNvSpPr>
          <p:nvPr>
            <p:ph type="body"/>
          </p:nvPr>
        </p:nvSpPr>
        <p:spPr>
          <a:xfrm>
            <a:off x="3239640" y="2761920"/>
            <a:ext cx="2649600" cy="1422720"/>
          </a:xfrm>
          <a:prstGeom prst="rect">
            <a:avLst/>
          </a:prstGeom>
        </p:spPr>
        <p:txBody>
          <a:bodyPr lIns="0" rIns="0" tIns="0" bIns="0">
            <a:normAutofit/>
          </a:bodyPr>
          <a:p>
            <a:endParaRPr b="0" lang="pl-PL" sz="3200" spc="-1" strike="noStrike">
              <a:latin typeface="Arial"/>
            </a:endParaRPr>
          </a:p>
        </p:txBody>
      </p:sp>
      <p:sp>
        <p:nvSpPr>
          <p:cNvPr id="217" name="PlaceHolder 7"/>
          <p:cNvSpPr>
            <a:spLocks noGrp="1"/>
          </p:cNvSpPr>
          <p:nvPr>
            <p:ph type="body"/>
          </p:nvPr>
        </p:nvSpPr>
        <p:spPr>
          <a:xfrm>
            <a:off x="6022080" y="2761920"/>
            <a:ext cx="26496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rIns="0" tIns="0" bIns="0">
            <a:normAutofit/>
          </a:bodyPr>
          <a:p>
            <a:endParaRPr b="0" lang="pl-PL" sz="3200" spc="-1" strike="noStrike">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rIns="0" tIns="0" bIns="0">
            <a:normAutofit/>
          </a:bodyPr>
          <a:p>
            <a:endParaRPr b="0" lang="pl-PL" sz="3200" spc="-1" strike="noStrike">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rIns="0" tIns="0" bIns="0">
            <a:normAutofit/>
          </a:bodyPr>
          <a:p>
            <a:endParaRPr b="0" lang="pl-PL"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p>
            <a:pPr algn="ctr"/>
            <a:endParaRPr b="0" lang="pl-PL" sz="4400" spc="-1" strike="noStrike">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rIns="0" tIns="0" bIns="0">
            <a:normAutofit/>
          </a:bodyPr>
          <a:p>
            <a:endParaRPr b="0" lang="pl-PL" sz="3200" spc="-1" strike="noStrike">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rIns="0" tIns="0" bIns="0">
            <a:normAutofit/>
          </a:bodyPr>
          <a:p>
            <a:endParaRPr b="0" lang="pl-PL" sz="3200" spc="-1" strike="noStrike">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rIns="0" tIns="0" bIns="0">
            <a:normAutofit/>
          </a:bodyPr>
          <a:p>
            <a:endParaRPr b="0" lang="pl-PL"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f2047"/>
        </a:solidFill>
      </p:bgPr>
    </p:bg>
    <p:spTree>
      <p:nvGrpSpPr>
        <p:cNvPr id="1" name=""/>
        <p:cNvGrpSpPr/>
        <p:nvPr/>
      </p:nvGrpSpPr>
      <p:grpSpPr>
        <a:xfrm>
          <a:off x="0" y="0"/>
          <a:ext cx="0" cy="0"/>
          <a:chOff x="0" y="0"/>
          <a:chExt cx="0" cy="0"/>
        </a:xfrm>
      </p:grpSpPr>
      <p:pic>
        <p:nvPicPr>
          <p:cNvPr id="0" name="Graphic 39" descr=""/>
          <p:cNvPicPr/>
          <p:nvPr/>
        </p:nvPicPr>
        <p:blipFill>
          <a:blip r:embed="rId2"/>
          <a:stretch/>
        </p:blipFill>
        <p:spPr>
          <a:xfrm>
            <a:off x="539640" y="4799520"/>
            <a:ext cx="754560" cy="99360"/>
          </a:xfrm>
          <a:prstGeom prst="rect">
            <a:avLst/>
          </a:prstGeom>
          <a:ln>
            <a:noFill/>
          </a:ln>
        </p:spPr>
      </p:pic>
      <p:sp>
        <p:nvSpPr>
          <p:cNvPr id="1" name="CustomShape 1" hidden="1"/>
          <p:cNvSpPr/>
          <p:nvPr/>
        </p:nvSpPr>
        <p:spPr>
          <a:xfrm>
            <a:off x="533520" y="928080"/>
            <a:ext cx="128160" cy="16560"/>
          </a:xfrm>
          <a:prstGeom prst="rect">
            <a:avLst/>
          </a:prstGeom>
          <a:blipFill rotWithShape="0">
            <a:blip r:embed="rId3"/>
            <a:stretch>
              <a:fillRect/>
            </a:stretch>
          </a:blipFill>
          <a:ln>
            <a:noFill/>
          </a:ln>
        </p:spPr>
        <p:style>
          <a:lnRef idx="0"/>
          <a:fillRef idx="0"/>
          <a:effectRef idx="0"/>
          <a:fontRef idx="minor"/>
        </p:style>
        <p:txBody>
          <a:bodyPr lIns="90000" rIns="90000" tIns="45000" bIns="7200">
            <a:normAutofit/>
          </a:bodyPr>
          <a:p>
            <a:pPr>
              <a:lnSpc>
                <a:spcPct val="100000"/>
              </a:lnSpc>
              <a:spcBef>
                <a:spcPts val="751"/>
              </a:spcBef>
            </a:pPr>
            <a:r>
              <a:rPr b="0" lang="pl-PL" sz="100" spc="-1" strike="noStrike">
                <a:solidFill>
                  <a:srgbClr val="ff0000"/>
                </a:solidFill>
                <a:latin typeface="Calibri"/>
                <a:ea typeface="DejaVu Sans"/>
              </a:rPr>
              <a:t>.</a:t>
            </a:r>
            <a:endParaRPr b="0" lang="pl-PL" sz="100" spc="-1" strike="noStrike">
              <a:latin typeface="Arial"/>
            </a:endParaRPr>
          </a:p>
        </p:txBody>
      </p:sp>
      <p:sp>
        <p:nvSpPr>
          <p:cNvPr id="2" name="CustomShape 2" hidden="1"/>
          <p:cNvSpPr/>
          <p:nvPr/>
        </p:nvSpPr>
        <p:spPr>
          <a:xfrm>
            <a:off x="8067240" y="4788000"/>
            <a:ext cx="535320" cy="195120"/>
          </a:xfrm>
          <a:prstGeom prst="rect">
            <a:avLst/>
          </a:prstGeom>
          <a:noFill/>
          <a:ln>
            <a:noFill/>
          </a:ln>
        </p:spPr>
        <p:style>
          <a:lnRef idx="0"/>
          <a:fillRef idx="0"/>
          <a:effectRef idx="0"/>
          <a:fontRef idx="minor"/>
        </p:style>
        <p:txBody>
          <a:bodyPr lIns="0" rIns="0" tIns="0" bIns="0"/>
          <a:p>
            <a:pPr algn="r">
              <a:lnSpc>
                <a:spcPct val="100000"/>
              </a:lnSpc>
            </a:pPr>
            <a:fld id="{A2F2B1D1-B74C-4E1D-89AD-866FF802D6DC}" type="slidenum">
              <a:rPr b="0" lang="pl-PL" sz="800" spc="-1" strike="noStrike">
                <a:solidFill>
                  <a:srgbClr val="0f2047"/>
                </a:solidFill>
                <a:latin typeface="Calibri"/>
                <a:ea typeface="DejaVu Sans"/>
              </a:rPr>
              <a:t>&lt;numer&gt;</a:t>
            </a:fld>
            <a:endParaRPr b="0" lang="pl-PL" sz="800" spc="-1" strike="noStrike">
              <a:latin typeface="Arial"/>
            </a:endParaRPr>
          </a:p>
        </p:txBody>
      </p:sp>
      <p:sp>
        <p:nvSpPr>
          <p:cNvPr id="3" name="CustomShape 3"/>
          <p:cNvSpPr/>
          <p:nvPr/>
        </p:nvSpPr>
        <p:spPr>
          <a:xfrm>
            <a:off x="1150920" y="4780080"/>
            <a:ext cx="3322800" cy="120960"/>
          </a:xfrm>
          <a:prstGeom prst="rect">
            <a:avLst/>
          </a:prstGeom>
          <a:noFill/>
          <a:ln>
            <a:noFill/>
          </a:ln>
        </p:spPr>
        <p:style>
          <a:lnRef idx="0"/>
          <a:fillRef idx="0"/>
          <a:effectRef idx="0"/>
          <a:fontRef idx="minor"/>
        </p:style>
        <p:txBody>
          <a:bodyPr lIns="0" rIns="0" tIns="0" bIns="0"/>
          <a:p>
            <a:pPr marL="7920">
              <a:lnSpc>
                <a:spcPct val="100000"/>
              </a:lnSpc>
            </a:pPr>
            <a:r>
              <a:rPr b="0" lang="pl-PL" sz="800" spc="-1" strike="noStrike">
                <a:solidFill>
                  <a:srgbClr val="ffffff"/>
                </a:solidFill>
                <a:latin typeface="Calibri"/>
                <a:ea typeface="DejaVu Sans"/>
              </a:rPr>
              <a:t>© Copyright 2018 Netcompany. All rights reserved.</a:t>
            </a:r>
            <a:endParaRPr b="0" lang="pl-PL" sz="800" spc="-1" strike="noStrike">
              <a:latin typeface="Arial"/>
            </a:endParaRPr>
          </a:p>
        </p:txBody>
      </p:sp>
      <p:sp>
        <p:nvSpPr>
          <p:cNvPr id="4" name="CustomShape 4"/>
          <p:cNvSpPr/>
          <p:nvPr/>
        </p:nvSpPr>
        <p:spPr>
          <a:xfrm>
            <a:off x="1150920" y="2872440"/>
            <a:ext cx="923400" cy="469440"/>
          </a:xfrm>
          <a:prstGeom prst="rect">
            <a:avLst/>
          </a:prstGeom>
          <a:noFill/>
          <a:ln>
            <a:noFill/>
          </a:ln>
        </p:spPr>
        <p:style>
          <a:lnRef idx="0"/>
          <a:fillRef idx="0"/>
          <a:effectRef idx="0"/>
          <a:fontRef idx="minor"/>
        </p:style>
        <p:txBody>
          <a:bodyPr lIns="0" rIns="0" tIns="0" bIns="0"/>
          <a:p>
            <a:pPr>
              <a:lnSpc>
                <a:spcPct val="100000"/>
              </a:lnSpc>
            </a:pPr>
            <a:r>
              <a:rPr b="1" lang="pl-PL" sz="800" spc="-1" strike="noStrike">
                <a:solidFill>
                  <a:srgbClr val="ffffff"/>
                </a:solidFill>
                <a:latin typeface="Calibri"/>
                <a:ea typeface="DejaVu Sans"/>
              </a:rPr>
              <a:t>Date:</a:t>
            </a:r>
            <a:endParaRPr b="0" lang="pl-PL" sz="800" spc="-1" strike="noStrike">
              <a:latin typeface="Arial"/>
            </a:endParaRPr>
          </a:p>
          <a:p>
            <a:pPr>
              <a:lnSpc>
                <a:spcPct val="100000"/>
              </a:lnSpc>
            </a:pPr>
            <a:r>
              <a:rPr b="1" lang="pl-PL" sz="800" spc="-1" strike="noStrike">
                <a:solidFill>
                  <a:srgbClr val="ffffff"/>
                </a:solidFill>
                <a:latin typeface="Calibri"/>
                <a:ea typeface="DejaVu Sans"/>
              </a:rPr>
              <a:t>Version:</a:t>
            </a:r>
            <a:endParaRPr b="0" lang="pl-PL" sz="800" spc="-1" strike="noStrike">
              <a:latin typeface="Arial"/>
            </a:endParaRPr>
          </a:p>
          <a:p>
            <a:pPr>
              <a:lnSpc>
                <a:spcPct val="100000"/>
              </a:lnSpc>
            </a:pPr>
            <a:r>
              <a:rPr b="1" lang="pl-PL" sz="800" spc="-1" strike="noStrike">
                <a:solidFill>
                  <a:srgbClr val="ffffff"/>
                </a:solidFill>
                <a:latin typeface="Calibri"/>
                <a:ea typeface="DejaVu Sans"/>
              </a:rPr>
              <a:t>Author:</a:t>
            </a:r>
            <a:endParaRPr b="0" lang="pl-PL" sz="800" spc="-1" strike="noStrike">
              <a:latin typeface="Arial"/>
            </a:endParaRPr>
          </a:p>
          <a:p>
            <a:pPr>
              <a:lnSpc>
                <a:spcPct val="100000"/>
              </a:lnSpc>
            </a:pPr>
            <a:r>
              <a:rPr b="1" lang="pl-PL" sz="800" spc="-1" strike="noStrike">
                <a:solidFill>
                  <a:srgbClr val="ffffff"/>
                </a:solidFill>
                <a:latin typeface="Calibri"/>
                <a:ea typeface="DejaVu Sans"/>
              </a:rPr>
              <a:t>Contact:</a:t>
            </a:r>
            <a:endParaRPr b="0" lang="pl-PL" sz="800" spc="-1" strike="noStrike">
              <a:latin typeface="Arial"/>
            </a:endParaRPr>
          </a:p>
        </p:txBody>
      </p:sp>
      <p:sp>
        <p:nvSpPr>
          <p:cNvPr id="5" name="PlaceHolder 5"/>
          <p:cNvSpPr>
            <a:spLocks noGrp="1"/>
          </p:cNvSpPr>
          <p:nvPr>
            <p:ph type="title"/>
          </p:nvPr>
        </p:nvSpPr>
        <p:spPr>
          <a:xfrm>
            <a:off x="457200" y="205200"/>
            <a:ext cx="8229240" cy="858600"/>
          </a:xfrm>
          <a:prstGeom prst="rect">
            <a:avLst/>
          </a:prstGeom>
        </p:spPr>
        <p:txBody>
          <a:bodyPr lIns="0" rIns="0" tIns="0" bIns="0" anchor="ctr"/>
          <a:p>
            <a:pPr algn="ctr"/>
            <a:r>
              <a:rPr b="0" lang="pl-PL" sz="4400" spc="-1" strike="noStrike">
                <a:latin typeface="Arial"/>
              </a:rPr>
              <a:t>Kliknij, aby edytować format tekstu tytułu</a:t>
            </a:r>
            <a:endParaRPr b="0" lang="pl-PL" sz="4400" spc="-1" strike="noStrike">
              <a:latin typeface="Arial"/>
            </a:endParaRPr>
          </a:p>
        </p:txBody>
      </p:sp>
      <p:sp>
        <p:nvSpPr>
          <p:cNvPr id="6" name="PlaceHolder 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l-PL" sz="3200" spc="-1" strike="noStrike">
                <a:latin typeface="Arial"/>
              </a:rPr>
              <a:t>Kliknij, aby edytować format tekstu konspektu</a:t>
            </a:r>
            <a:endParaRPr b="0" lang="pl-PL" sz="3200" spc="-1" strike="noStrike">
              <a:latin typeface="Arial"/>
            </a:endParaRPr>
          </a:p>
          <a:p>
            <a:pPr lvl="1" marL="864000" indent="-324000">
              <a:spcBef>
                <a:spcPts val="1134"/>
              </a:spcBef>
              <a:buClr>
                <a:srgbClr val="ffffff"/>
              </a:buClr>
              <a:buSzPct val="75000"/>
              <a:buFont typeface="Symbol" charset="2"/>
              <a:buChar char=""/>
            </a:pPr>
            <a:r>
              <a:rPr b="0" lang="pl-PL" sz="2800" spc="-1" strike="noStrike">
                <a:latin typeface="Arial"/>
              </a:rPr>
              <a:t>Drugi poziom konspektu</a:t>
            </a:r>
            <a:endParaRPr b="0" lang="pl-PL" sz="2800" spc="-1" strike="noStrike">
              <a:latin typeface="Arial"/>
            </a:endParaRPr>
          </a:p>
          <a:p>
            <a:pPr lvl="2" marL="1296000" indent="-288000">
              <a:spcBef>
                <a:spcPts val="850"/>
              </a:spcBef>
              <a:buClr>
                <a:srgbClr val="ffffff"/>
              </a:buClr>
              <a:buSzPct val="45000"/>
              <a:buFont typeface="Wingdings" charset="2"/>
              <a:buChar char=""/>
            </a:pPr>
            <a:r>
              <a:rPr b="0" lang="pl-PL" sz="2400" spc="-1" strike="noStrike">
                <a:latin typeface="Arial"/>
              </a:rPr>
              <a:t>Trzeci poziom konspektu</a:t>
            </a:r>
            <a:endParaRPr b="0" lang="pl-PL" sz="2400" spc="-1" strike="noStrike">
              <a:latin typeface="Arial"/>
            </a:endParaRPr>
          </a:p>
          <a:p>
            <a:pPr lvl="3" marL="1728000" indent="-216000">
              <a:spcBef>
                <a:spcPts val="567"/>
              </a:spcBef>
              <a:buClr>
                <a:srgbClr val="ffffff"/>
              </a:buClr>
              <a:buSzPct val="75000"/>
              <a:buFont typeface="Symbol" charset="2"/>
              <a:buChar char=""/>
            </a:pPr>
            <a:r>
              <a:rPr b="0" lang="pl-PL" sz="2000" spc="-1" strike="noStrike">
                <a:latin typeface="Arial"/>
              </a:rPr>
              <a:t>Czwarty poziom konspektu</a:t>
            </a:r>
            <a:endParaRPr b="0" lang="pl-PL" sz="2000" spc="-1" strike="noStrike">
              <a:latin typeface="Arial"/>
            </a:endParaRPr>
          </a:p>
          <a:p>
            <a:pPr lvl="4" marL="2160000" indent="-216000">
              <a:spcBef>
                <a:spcPts val="283"/>
              </a:spcBef>
              <a:buClr>
                <a:srgbClr val="ffffff"/>
              </a:buClr>
              <a:buSzPct val="45000"/>
              <a:buFont typeface="Wingdings" charset="2"/>
              <a:buChar char=""/>
            </a:pPr>
            <a:r>
              <a:rPr b="0" lang="pl-PL" sz="2000" spc="-1" strike="noStrike">
                <a:latin typeface="Arial"/>
              </a:rPr>
              <a:t>Piąty poziom konspektu</a:t>
            </a:r>
            <a:endParaRPr b="0" lang="pl-PL" sz="2000" spc="-1" strike="noStrike">
              <a:latin typeface="Arial"/>
            </a:endParaRPr>
          </a:p>
          <a:p>
            <a:pPr lvl="5" marL="2592000" indent="-216000">
              <a:spcBef>
                <a:spcPts val="283"/>
              </a:spcBef>
              <a:buClr>
                <a:srgbClr val="ffffff"/>
              </a:buClr>
              <a:buSzPct val="45000"/>
              <a:buFont typeface="Wingdings" charset="2"/>
              <a:buChar char=""/>
            </a:pPr>
            <a:r>
              <a:rPr b="0" lang="pl-PL" sz="2000" spc="-1" strike="noStrike">
                <a:latin typeface="Arial"/>
              </a:rPr>
              <a:t>Szósty poziom konspektu</a:t>
            </a:r>
            <a:endParaRPr b="0" lang="pl-PL" sz="2000" spc="-1" strike="noStrike">
              <a:latin typeface="Arial"/>
            </a:endParaRPr>
          </a:p>
          <a:p>
            <a:pPr lvl="6" marL="3024000" indent="-216000">
              <a:spcBef>
                <a:spcPts val="283"/>
              </a:spcBef>
              <a:buClr>
                <a:srgbClr val="ffffff"/>
              </a:buClr>
              <a:buSzPct val="45000"/>
              <a:buFont typeface="Wingdings" charset="2"/>
              <a:buChar char=""/>
            </a:pPr>
            <a:r>
              <a:rPr b="0" lang="pl-PL" sz="2000" spc="-1" strike="noStrike">
                <a:latin typeface="Arial"/>
              </a:rPr>
              <a:t>Siódmy poziom konspektu</a:t>
            </a:r>
            <a:endParaRPr b="0" lang="pl-PL"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f2047"/>
        </a:solidFill>
      </p:bgPr>
    </p:bg>
    <p:spTree>
      <p:nvGrpSpPr>
        <p:cNvPr id="1" name=""/>
        <p:cNvGrpSpPr/>
        <p:nvPr/>
      </p:nvGrpSpPr>
      <p:grpSpPr>
        <a:xfrm>
          <a:off x="0" y="0"/>
          <a:ext cx="0" cy="0"/>
          <a:chOff x="0" y="0"/>
          <a:chExt cx="0" cy="0"/>
        </a:xfrm>
      </p:grpSpPr>
      <p:pic>
        <p:nvPicPr>
          <p:cNvPr id="43" name="Graphic 39" descr=""/>
          <p:cNvPicPr/>
          <p:nvPr/>
        </p:nvPicPr>
        <p:blipFill>
          <a:blip r:embed="rId2"/>
          <a:stretch/>
        </p:blipFill>
        <p:spPr>
          <a:xfrm>
            <a:off x="539640" y="4799520"/>
            <a:ext cx="754560" cy="99360"/>
          </a:xfrm>
          <a:prstGeom prst="rect">
            <a:avLst/>
          </a:prstGeom>
          <a:ln>
            <a:noFill/>
          </a:ln>
        </p:spPr>
      </p:pic>
      <p:sp>
        <p:nvSpPr>
          <p:cNvPr id="44" name="CustomShape 1" hidden="1"/>
          <p:cNvSpPr/>
          <p:nvPr/>
        </p:nvSpPr>
        <p:spPr>
          <a:xfrm>
            <a:off x="533520" y="928080"/>
            <a:ext cx="128160" cy="16560"/>
          </a:xfrm>
          <a:prstGeom prst="rect">
            <a:avLst/>
          </a:prstGeom>
          <a:blipFill rotWithShape="0">
            <a:blip r:embed="rId3"/>
            <a:stretch>
              <a:fillRect/>
            </a:stretch>
          </a:blipFill>
          <a:ln>
            <a:noFill/>
          </a:ln>
        </p:spPr>
        <p:style>
          <a:lnRef idx="0"/>
          <a:fillRef idx="0"/>
          <a:effectRef idx="0"/>
          <a:fontRef idx="minor"/>
        </p:style>
        <p:txBody>
          <a:bodyPr lIns="90000" rIns="90000" tIns="45000" bIns="7200">
            <a:normAutofit/>
          </a:bodyPr>
          <a:p>
            <a:pPr>
              <a:lnSpc>
                <a:spcPct val="100000"/>
              </a:lnSpc>
              <a:spcBef>
                <a:spcPts val="751"/>
              </a:spcBef>
            </a:pPr>
            <a:r>
              <a:rPr b="0" lang="pl-PL" sz="100" spc="-1" strike="noStrike">
                <a:solidFill>
                  <a:srgbClr val="ff0000"/>
                </a:solidFill>
                <a:latin typeface="Calibri"/>
                <a:ea typeface="DejaVu Sans"/>
              </a:rPr>
              <a:t>.</a:t>
            </a:r>
            <a:endParaRPr b="0" lang="pl-PL" sz="100" spc="-1" strike="noStrike">
              <a:latin typeface="Arial"/>
            </a:endParaRPr>
          </a:p>
        </p:txBody>
      </p:sp>
      <p:sp>
        <p:nvSpPr>
          <p:cNvPr id="45" name="CustomShape 2" hidden="1"/>
          <p:cNvSpPr/>
          <p:nvPr/>
        </p:nvSpPr>
        <p:spPr>
          <a:xfrm>
            <a:off x="8067240" y="4788000"/>
            <a:ext cx="535320" cy="195120"/>
          </a:xfrm>
          <a:prstGeom prst="rect">
            <a:avLst/>
          </a:prstGeom>
          <a:noFill/>
          <a:ln>
            <a:noFill/>
          </a:ln>
        </p:spPr>
        <p:style>
          <a:lnRef idx="0"/>
          <a:fillRef idx="0"/>
          <a:effectRef idx="0"/>
          <a:fontRef idx="minor"/>
        </p:style>
        <p:txBody>
          <a:bodyPr lIns="0" rIns="0" tIns="0" bIns="0"/>
          <a:p>
            <a:pPr algn="r">
              <a:lnSpc>
                <a:spcPct val="100000"/>
              </a:lnSpc>
            </a:pPr>
            <a:fld id="{92BF69B9-4D07-413E-A75A-566651D57A98}" type="slidenum">
              <a:rPr b="0" lang="pl-PL" sz="800" spc="-1" strike="noStrike">
                <a:solidFill>
                  <a:srgbClr val="0f2047"/>
                </a:solidFill>
                <a:latin typeface="Calibri"/>
                <a:ea typeface="DejaVu Sans"/>
              </a:rPr>
              <a:t>&lt;numer&gt;</a:t>
            </a:fld>
            <a:endParaRPr b="0" lang="pl-PL" sz="800" spc="-1" strike="noStrike">
              <a:latin typeface="Arial"/>
            </a:endParaRPr>
          </a:p>
        </p:txBody>
      </p:sp>
      <p:pic>
        <p:nvPicPr>
          <p:cNvPr id="46" name="Graphic 13" descr=""/>
          <p:cNvPicPr/>
          <p:nvPr/>
        </p:nvPicPr>
        <p:blipFill>
          <a:blip r:embed="rId4"/>
          <a:stretch/>
        </p:blipFill>
        <p:spPr>
          <a:xfrm>
            <a:off x="1150920" y="4799520"/>
            <a:ext cx="754560" cy="99360"/>
          </a:xfrm>
          <a:prstGeom prst="rect">
            <a:avLst/>
          </a:prstGeom>
          <a:ln>
            <a:noFill/>
          </a:ln>
        </p:spPr>
      </p:pic>
      <p:sp>
        <p:nvSpPr>
          <p:cNvPr id="47" name="CustomShape 3"/>
          <p:cNvSpPr/>
          <p:nvPr/>
        </p:nvSpPr>
        <p:spPr>
          <a:xfrm>
            <a:off x="1150920" y="2419200"/>
            <a:ext cx="128160" cy="16560"/>
          </a:xfrm>
          <a:prstGeom prst="rect">
            <a:avLst/>
          </a:prstGeom>
          <a:blipFill rotWithShape="0">
            <a:blip r:embed="rId5"/>
            <a:stretch>
              <a:fillRect/>
            </a:stretch>
          </a:blipFill>
          <a:ln>
            <a:noFill/>
          </a:ln>
        </p:spPr>
        <p:style>
          <a:lnRef idx="0"/>
          <a:fillRef idx="0"/>
          <a:effectRef idx="0"/>
          <a:fontRef idx="minor"/>
        </p:style>
        <p:txBody>
          <a:bodyPr lIns="90000" rIns="90000" tIns="45000" bIns="7200">
            <a:normAutofit/>
          </a:bodyPr>
          <a:p>
            <a:pPr>
              <a:lnSpc>
                <a:spcPct val="100000"/>
              </a:lnSpc>
              <a:spcBef>
                <a:spcPts val="751"/>
              </a:spcBef>
            </a:pPr>
            <a:r>
              <a:rPr b="0" lang="pl-PL" sz="100" spc="-1" strike="noStrike">
                <a:solidFill>
                  <a:srgbClr val="ff0000"/>
                </a:solidFill>
                <a:latin typeface="Calibri"/>
                <a:ea typeface="DejaVu Sans"/>
              </a:rPr>
              <a:t>.</a:t>
            </a:r>
            <a:endParaRPr b="0" lang="pl-PL" sz="100" spc="-1" strike="noStrike">
              <a:latin typeface="Arial"/>
            </a:endParaRPr>
          </a:p>
        </p:txBody>
      </p:sp>
      <p:sp>
        <p:nvSpPr>
          <p:cNvPr id="48" name="CustomShape 4"/>
          <p:cNvSpPr/>
          <p:nvPr/>
        </p:nvSpPr>
        <p:spPr>
          <a:xfrm>
            <a:off x="8067240" y="4788000"/>
            <a:ext cx="535320" cy="195120"/>
          </a:xfrm>
          <a:prstGeom prst="rect">
            <a:avLst/>
          </a:prstGeom>
          <a:noFill/>
          <a:ln>
            <a:noFill/>
          </a:ln>
        </p:spPr>
        <p:style>
          <a:lnRef idx="0"/>
          <a:fillRef idx="0"/>
          <a:effectRef idx="0"/>
          <a:fontRef idx="minor"/>
        </p:style>
        <p:txBody>
          <a:bodyPr lIns="0" rIns="0" tIns="0" bIns="0"/>
          <a:p>
            <a:pPr algn="r">
              <a:lnSpc>
                <a:spcPct val="100000"/>
              </a:lnSpc>
            </a:pPr>
            <a:fld id="{D9BFFB74-4768-407D-8487-59EA01EDAE88}" type="slidenum">
              <a:rPr b="0" lang="pl-PL" sz="800" spc="-1" strike="noStrike">
                <a:solidFill>
                  <a:srgbClr val="ffffff"/>
                </a:solidFill>
                <a:latin typeface="Calibri"/>
                <a:ea typeface="DejaVu Sans"/>
              </a:rPr>
              <a:t>&lt;numer&gt;</a:t>
            </a:fld>
            <a:endParaRPr b="0" lang="pl-PL" sz="800" spc="-1" strike="noStrike">
              <a:latin typeface="Arial"/>
            </a:endParaRPr>
          </a:p>
        </p:txBody>
      </p:sp>
      <p:sp>
        <p:nvSpPr>
          <p:cNvPr id="49" name="PlaceHolder 5"/>
          <p:cNvSpPr>
            <a:spLocks noGrp="1"/>
          </p:cNvSpPr>
          <p:nvPr>
            <p:ph type="title"/>
          </p:nvPr>
        </p:nvSpPr>
        <p:spPr>
          <a:xfrm>
            <a:off x="457200" y="205200"/>
            <a:ext cx="8229240" cy="858600"/>
          </a:xfrm>
          <a:prstGeom prst="rect">
            <a:avLst/>
          </a:prstGeom>
        </p:spPr>
        <p:txBody>
          <a:bodyPr lIns="0" rIns="0" tIns="0" bIns="0" anchor="ctr"/>
          <a:p>
            <a:pPr algn="ctr"/>
            <a:r>
              <a:rPr b="0" lang="pl-PL" sz="4400" spc="-1" strike="noStrike">
                <a:latin typeface="Arial"/>
              </a:rPr>
              <a:t>Kliknij, aby edytować format tekstu tytułu</a:t>
            </a:r>
            <a:endParaRPr b="0" lang="pl-PL" sz="4400" spc="-1" strike="noStrike">
              <a:latin typeface="Arial"/>
            </a:endParaRPr>
          </a:p>
        </p:txBody>
      </p:sp>
      <p:sp>
        <p:nvSpPr>
          <p:cNvPr id="50" name="PlaceHolder 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ffffff"/>
              </a:buClr>
              <a:buSzPct val="45000"/>
              <a:buFont typeface="Wingdings" charset="2"/>
              <a:buChar char=""/>
            </a:pPr>
            <a:r>
              <a:rPr b="0" lang="pl-PL" sz="3200" spc="-1" strike="noStrike">
                <a:latin typeface="Arial"/>
              </a:rPr>
              <a:t>Kliknij, aby edytować format tekstu konspektu</a:t>
            </a:r>
            <a:endParaRPr b="0" lang="pl-PL" sz="3200" spc="-1" strike="noStrike">
              <a:latin typeface="Arial"/>
            </a:endParaRPr>
          </a:p>
          <a:p>
            <a:pPr lvl="1" marL="864000" indent="-324000">
              <a:spcBef>
                <a:spcPts val="1134"/>
              </a:spcBef>
              <a:buClr>
                <a:srgbClr val="ffffff"/>
              </a:buClr>
              <a:buSzPct val="75000"/>
              <a:buFont typeface="Symbol" charset="2"/>
              <a:buChar char=""/>
            </a:pPr>
            <a:r>
              <a:rPr b="0" lang="pl-PL" sz="2800" spc="-1" strike="noStrike">
                <a:latin typeface="Arial"/>
              </a:rPr>
              <a:t>Drugi poziom konspektu</a:t>
            </a:r>
            <a:endParaRPr b="0" lang="pl-PL" sz="2800" spc="-1" strike="noStrike">
              <a:latin typeface="Arial"/>
            </a:endParaRPr>
          </a:p>
          <a:p>
            <a:pPr lvl="2" marL="1296000" indent="-288000">
              <a:spcBef>
                <a:spcPts val="850"/>
              </a:spcBef>
              <a:buClr>
                <a:srgbClr val="ffffff"/>
              </a:buClr>
              <a:buSzPct val="45000"/>
              <a:buFont typeface="Wingdings" charset="2"/>
              <a:buChar char=""/>
            </a:pPr>
            <a:r>
              <a:rPr b="0" lang="pl-PL" sz="2400" spc="-1" strike="noStrike">
                <a:latin typeface="Arial"/>
              </a:rPr>
              <a:t>Trzeci poziom konspektu</a:t>
            </a:r>
            <a:endParaRPr b="0" lang="pl-PL" sz="2400" spc="-1" strike="noStrike">
              <a:latin typeface="Arial"/>
            </a:endParaRPr>
          </a:p>
          <a:p>
            <a:pPr lvl="3" marL="1728000" indent="-216000">
              <a:spcBef>
                <a:spcPts val="567"/>
              </a:spcBef>
              <a:buClr>
                <a:srgbClr val="ffffff"/>
              </a:buClr>
              <a:buSzPct val="75000"/>
              <a:buFont typeface="Symbol" charset="2"/>
              <a:buChar char=""/>
            </a:pPr>
            <a:r>
              <a:rPr b="0" lang="pl-PL" sz="2000" spc="-1" strike="noStrike">
                <a:latin typeface="Arial"/>
              </a:rPr>
              <a:t>Czwarty poziom konspektu</a:t>
            </a:r>
            <a:endParaRPr b="0" lang="pl-PL" sz="2000" spc="-1" strike="noStrike">
              <a:latin typeface="Arial"/>
            </a:endParaRPr>
          </a:p>
          <a:p>
            <a:pPr lvl="4" marL="2160000" indent="-216000">
              <a:spcBef>
                <a:spcPts val="283"/>
              </a:spcBef>
              <a:buClr>
                <a:srgbClr val="ffffff"/>
              </a:buClr>
              <a:buSzPct val="45000"/>
              <a:buFont typeface="Wingdings" charset="2"/>
              <a:buChar char=""/>
            </a:pPr>
            <a:r>
              <a:rPr b="0" lang="pl-PL" sz="2000" spc="-1" strike="noStrike">
                <a:latin typeface="Arial"/>
              </a:rPr>
              <a:t>Piąty poziom konspektu</a:t>
            </a:r>
            <a:endParaRPr b="0" lang="pl-PL" sz="2000" spc="-1" strike="noStrike">
              <a:latin typeface="Arial"/>
            </a:endParaRPr>
          </a:p>
          <a:p>
            <a:pPr lvl="5" marL="2592000" indent="-216000">
              <a:spcBef>
                <a:spcPts val="283"/>
              </a:spcBef>
              <a:buClr>
                <a:srgbClr val="ffffff"/>
              </a:buClr>
              <a:buSzPct val="45000"/>
              <a:buFont typeface="Wingdings" charset="2"/>
              <a:buChar char=""/>
            </a:pPr>
            <a:r>
              <a:rPr b="0" lang="pl-PL" sz="2000" spc="-1" strike="noStrike">
                <a:latin typeface="Arial"/>
              </a:rPr>
              <a:t>Szósty poziom konspektu</a:t>
            </a:r>
            <a:endParaRPr b="0" lang="pl-PL" sz="2000" spc="-1" strike="noStrike">
              <a:latin typeface="Arial"/>
            </a:endParaRPr>
          </a:p>
          <a:p>
            <a:pPr lvl="6" marL="3024000" indent="-216000">
              <a:spcBef>
                <a:spcPts val="283"/>
              </a:spcBef>
              <a:buClr>
                <a:srgbClr val="ffffff"/>
              </a:buClr>
              <a:buSzPct val="45000"/>
              <a:buFont typeface="Wingdings" charset="2"/>
              <a:buChar char=""/>
            </a:pPr>
            <a:r>
              <a:rPr b="0" lang="pl-PL" sz="2000" spc="-1" strike="noStrike">
                <a:latin typeface="Arial"/>
              </a:rPr>
              <a:t>Siódmy poziom konspektu</a:t>
            </a:r>
            <a:endParaRPr b="0" lang="pl-PL"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7" name="Graphic 39" descr=""/>
          <p:cNvPicPr/>
          <p:nvPr/>
        </p:nvPicPr>
        <p:blipFill>
          <a:blip r:embed="rId2"/>
          <a:stretch/>
        </p:blipFill>
        <p:spPr>
          <a:xfrm>
            <a:off x="539640" y="4799520"/>
            <a:ext cx="754560" cy="99360"/>
          </a:xfrm>
          <a:prstGeom prst="rect">
            <a:avLst/>
          </a:prstGeom>
          <a:ln>
            <a:noFill/>
          </a:ln>
        </p:spPr>
      </p:pic>
      <p:sp>
        <p:nvSpPr>
          <p:cNvPr id="88" name="CustomShape 1"/>
          <p:cNvSpPr/>
          <p:nvPr/>
        </p:nvSpPr>
        <p:spPr>
          <a:xfrm>
            <a:off x="533520" y="928080"/>
            <a:ext cx="128160" cy="16560"/>
          </a:xfrm>
          <a:prstGeom prst="rect">
            <a:avLst/>
          </a:prstGeom>
          <a:blipFill rotWithShape="0">
            <a:blip r:embed="rId3"/>
            <a:stretch>
              <a:fillRect/>
            </a:stretch>
          </a:blipFill>
          <a:ln>
            <a:noFill/>
          </a:ln>
        </p:spPr>
        <p:style>
          <a:lnRef idx="0"/>
          <a:fillRef idx="0"/>
          <a:effectRef idx="0"/>
          <a:fontRef idx="minor"/>
        </p:style>
        <p:txBody>
          <a:bodyPr lIns="90000" rIns="90000" tIns="45000" bIns="7200">
            <a:normAutofit/>
          </a:bodyPr>
          <a:p>
            <a:pPr>
              <a:lnSpc>
                <a:spcPct val="100000"/>
              </a:lnSpc>
              <a:spcBef>
                <a:spcPts val="751"/>
              </a:spcBef>
            </a:pPr>
            <a:r>
              <a:rPr b="0" lang="pl-PL" sz="100" spc="-1" strike="noStrike">
                <a:solidFill>
                  <a:srgbClr val="ff0000"/>
                </a:solidFill>
                <a:latin typeface="Calibri"/>
                <a:ea typeface="DejaVu Sans"/>
              </a:rPr>
              <a:t>.</a:t>
            </a:r>
            <a:endParaRPr b="0" lang="pl-PL" sz="100" spc="-1" strike="noStrike">
              <a:latin typeface="Arial"/>
            </a:endParaRPr>
          </a:p>
        </p:txBody>
      </p:sp>
      <p:sp>
        <p:nvSpPr>
          <p:cNvPr id="89" name="CustomShape 2"/>
          <p:cNvSpPr/>
          <p:nvPr/>
        </p:nvSpPr>
        <p:spPr>
          <a:xfrm>
            <a:off x="8067240" y="4788000"/>
            <a:ext cx="535320" cy="195120"/>
          </a:xfrm>
          <a:prstGeom prst="rect">
            <a:avLst/>
          </a:prstGeom>
          <a:noFill/>
          <a:ln>
            <a:noFill/>
          </a:ln>
        </p:spPr>
        <p:style>
          <a:lnRef idx="0"/>
          <a:fillRef idx="0"/>
          <a:effectRef idx="0"/>
          <a:fontRef idx="minor"/>
        </p:style>
        <p:txBody>
          <a:bodyPr lIns="0" rIns="0" tIns="0" bIns="0"/>
          <a:p>
            <a:pPr algn="r">
              <a:lnSpc>
                <a:spcPct val="100000"/>
              </a:lnSpc>
            </a:pPr>
            <a:fld id="{F7DA70C6-1EC7-4E38-BAB7-202222F66BB4}" type="slidenum">
              <a:rPr b="0" lang="pl-PL" sz="800" spc="-1" strike="noStrike">
                <a:solidFill>
                  <a:srgbClr val="0f2047"/>
                </a:solidFill>
                <a:latin typeface="Calibri"/>
                <a:ea typeface="DejaVu Sans"/>
              </a:rPr>
              <a:t>&lt;numer&gt;</a:t>
            </a:fld>
            <a:endParaRPr b="0" lang="pl-PL" sz="800" spc="-1" strike="noStrike">
              <a:latin typeface="Arial"/>
            </a:endParaRPr>
          </a:p>
        </p:txBody>
      </p:sp>
      <p:sp>
        <p:nvSpPr>
          <p:cNvPr id="90" name="PlaceHolder 3"/>
          <p:cNvSpPr>
            <a:spLocks noGrp="1"/>
          </p:cNvSpPr>
          <p:nvPr>
            <p:ph type="title"/>
          </p:nvPr>
        </p:nvSpPr>
        <p:spPr>
          <a:xfrm>
            <a:off x="457200" y="205200"/>
            <a:ext cx="8229240" cy="858600"/>
          </a:xfrm>
          <a:prstGeom prst="rect">
            <a:avLst/>
          </a:prstGeom>
        </p:spPr>
        <p:txBody>
          <a:bodyPr lIns="0" rIns="0" tIns="0" bIns="0" anchor="ctr"/>
          <a:p>
            <a:pPr algn="ctr"/>
            <a:r>
              <a:rPr b="0" lang="pl-PL" sz="4400" spc="-1" strike="noStrike">
                <a:latin typeface="Arial"/>
              </a:rPr>
              <a:t>Kliknij, aby edytować format tekstu tytułu</a:t>
            </a:r>
            <a:endParaRPr b="0" lang="pl-PL" sz="4400" spc="-1" strike="noStrike">
              <a:latin typeface="Arial"/>
            </a:endParaRPr>
          </a:p>
        </p:txBody>
      </p:sp>
      <p:sp>
        <p:nvSpPr>
          <p:cNvPr id="91" name="PlaceHolder 4"/>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pl-PL" sz="3200" spc="-1" strike="noStrike">
                <a:latin typeface="Arial"/>
              </a:rPr>
              <a:t>Kliknij, aby edytować format tekstu konspektu</a:t>
            </a:r>
            <a:endParaRPr b="0" lang="pl-PL" sz="3200" spc="-1" strike="noStrike">
              <a:latin typeface="Arial"/>
            </a:endParaRPr>
          </a:p>
          <a:p>
            <a:pPr lvl="1" marL="864000" indent="-324000">
              <a:spcBef>
                <a:spcPts val="1134"/>
              </a:spcBef>
              <a:buClr>
                <a:srgbClr val="000000"/>
              </a:buClr>
              <a:buSzPct val="75000"/>
              <a:buFont typeface="Symbol" charset="2"/>
              <a:buChar char=""/>
            </a:pPr>
            <a:r>
              <a:rPr b="0" lang="pl-PL" sz="2800" spc="-1" strike="noStrike">
                <a:latin typeface="Arial"/>
              </a:rPr>
              <a:t>Drugi poziom konspektu</a:t>
            </a:r>
            <a:endParaRPr b="0" lang="pl-PL" sz="2800" spc="-1" strike="noStrike">
              <a:latin typeface="Arial"/>
            </a:endParaRPr>
          </a:p>
          <a:p>
            <a:pPr lvl="2" marL="1296000" indent="-288000">
              <a:spcBef>
                <a:spcPts val="850"/>
              </a:spcBef>
              <a:buClr>
                <a:srgbClr val="000000"/>
              </a:buClr>
              <a:buSzPct val="45000"/>
              <a:buFont typeface="Wingdings" charset="2"/>
              <a:buChar char=""/>
            </a:pPr>
            <a:r>
              <a:rPr b="0" lang="pl-PL" sz="2400" spc="-1" strike="noStrike">
                <a:latin typeface="Arial"/>
              </a:rPr>
              <a:t>Trzeci poziom konspektu</a:t>
            </a:r>
            <a:endParaRPr b="0" lang="pl-PL" sz="2400" spc="-1" strike="noStrike">
              <a:latin typeface="Arial"/>
            </a:endParaRPr>
          </a:p>
          <a:p>
            <a:pPr lvl="3" marL="1728000" indent="-216000">
              <a:spcBef>
                <a:spcPts val="567"/>
              </a:spcBef>
              <a:buClr>
                <a:srgbClr val="000000"/>
              </a:buClr>
              <a:buSzPct val="75000"/>
              <a:buFont typeface="Symbol" charset="2"/>
              <a:buChar char=""/>
            </a:pPr>
            <a:r>
              <a:rPr b="0" lang="pl-PL" sz="2000" spc="-1" strike="noStrike">
                <a:latin typeface="Arial"/>
              </a:rPr>
              <a:t>Czwarty poziom konspektu</a:t>
            </a:r>
            <a:endParaRPr b="0" lang="pl-PL" sz="2000" spc="-1" strike="noStrike">
              <a:latin typeface="Arial"/>
            </a:endParaRPr>
          </a:p>
          <a:p>
            <a:pPr lvl="4" marL="2160000" indent="-216000">
              <a:spcBef>
                <a:spcPts val="283"/>
              </a:spcBef>
              <a:buClr>
                <a:srgbClr val="000000"/>
              </a:buClr>
              <a:buSzPct val="45000"/>
              <a:buFont typeface="Wingdings" charset="2"/>
              <a:buChar char=""/>
            </a:pPr>
            <a:r>
              <a:rPr b="0" lang="pl-PL" sz="2000" spc="-1" strike="noStrike">
                <a:latin typeface="Arial"/>
              </a:rPr>
              <a:t>Piąty poziom konspektu</a:t>
            </a:r>
            <a:endParaRPr b="0" lang="pl-PL" sz="2000" spc="-1" strike="noStrike">
              <a:latin typeface="Arial"/>
            </a:endParaRPr>
          </a:p>
          <a:p>
            <a:pPr lvl="5" marL="2592000" indent="-216000">
              <a:spcBef>
                <a:spcPts val="283"/>
              </a:spcBef>
              <a:buClr>
                <a:srgbClr val="000000"/>
              </a:buClr>
              <a:buSzPct val="45000"/>
              <a:buFont typeface="Wingdings" charset="2"/>
              <a:buChar char=""/>
            </a:pPr>
            <a:r>
              <a:rPr b="0" lang="pl-PL" sz="2000" spc="-1" strike="noStrike">
                <a:latin typeface="Arial"/>
              </a:rPr>
              <a:t>Szósty poziom konspektu</a:t>
            </a:r>
            <a:endParaRPr b="0" lang="pl-PL" sz="2000" spc="-1" strike="noStrike">
              <a:latin typeface="Arial"/>
            </a:endParaRPr>
          </a:p>
          <a:p>
            <a:pPr lvl="6" marL="3024000" indent="-216000">
              <a:spcBef>
                <a:spcPts val="283"/>
              </a:spcBef>
              <a:buClr>
                <a:srgbClr val="000000"/>
              </a:buClr>
              <a:buSzPct val="45000"/>
              <a:buFont typeface="Wingdings" charset="2"/>
              <a:buChar char=""/>
            </a:pPr>
            <a:r>
              <a:rPr b="0" lang="pl-PL" sz="2000" spc="-1" strike="noStrike">
                <a:latin typeface="Arial"/>
              </a:rPr>
              <a:t>Siódmy poziom konspektu</a:t>
            </a:r>
            <a:endParaRPr b="0" lang="pl-PL"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8" name="Graphic 39" descr=""/>
          <p:cNvPicPr/>
          <p:nvPr/>
        </p:nvPicPr>
        <p:blipFill>
          <a:blip r:embed="rId2"/>
          <a:stretch/>
        </p:blipFill>
        <p:spPr>
          <a:xfrm>
            <a:off x="539640" y="4799520"/>
            <a:ext cx="754560" cy="99360"/>
          </a:xfrm>
          <a:prstGeom prst="rect">
            <a:avLst/>
          </a:prstGeom>
          <a:ln>
            <a:noFill/>
          </a:ln>
        </p:spPr>
      </p:pic>
      <p:sp>
        <p:nvSpPr>
          <p:cNvPr id="129" name="CustomShape 1" hidden="1"/>
          <p:cNvSpPr/>
          <p:nvPr/>
        </p:nvSpPr>
        <p:spPr>
          <a:xfrm>
            <a:off x="533520" y="928080"/>
            <a:ext cx="128160" cy="16560"/>
          </a:xfrm>
          <a:prstGeom prst="rect">
            <a:avLst/>
          </a:prstGeom>
          <a:blipFill rotWithShape="0">
            <a:blip r:embed="rId3"/>
            <a:stretch>
              <a:fillRect/>
            </a:stretch>
          </a:blipFill>
          <a:ln>
            <a:noFill/>
          </a:ln>
        </p:spPr>
        <p:style>
          <a:lnRef idx="0"/>
          <a:fillRef idx="0"/>
          <a:effectRef idx="0"/>
          <a:fontRef idx="minor"/>
        </p:style>
        <p:txBody>
          <a:bodyPr lIns="90000" rIns="90000" tIns="45000" bIns="7200">
            <a:normAutofit/>
          </a:bodyPr>
          <a:p>
            <a:pPr>
              <a:lnSpc>
                <a:spcPct val="100000"/>
              </a:lnSpc>
              <a:spcBef>
                <a:spcPts val="751"/>
              </a:spcBef>
            </a:pPr>
            <a:r>
              <a:rPr b="0" lang="pl-PL" sz="100" spc="-1" strike="noStrike">
                <a:solidFill>
                  <a:srgbClr val="ff0000"/>
                </a:solidFill>
                <a:latin typeface="Calibri"/>
                <a:ea typeface="DejaVu Sans"/>
              </a:rPr>
              <a:t>.</a:t>
            </a:r>
            <a:endParaRPr b="0" lang="pl-PL" sz="100" spc="-1" strike="noStrike">
              <a:latin typeface="Arial"/>
            </a:endParaRPr>
          </a:p>
        </p:txBody>
      </p:sp>
      <p:sp>
        <p:nvSpPr>
          <p:cNvPr id="130" name="CustomShape 2" hidden="1"/>
          <p:cNvSpPr/>
          <p:nvPr/>
        </p:nvSpPr>
        <p:spPr>
          <a:xfrm>
            <a:off x="8067240" y="4788000"/>
            <a:ext cx="535320" cy="195120"/>
          </a:xfrm>
          <a:prstGeom prst="rect">
            <a:avLst/>
          </a:prstGeom>
          <a:noFill/>
          <a:ln>
            <a:noFill/>
          </a:ln>
        </p:spPr>
        <p:style>
          <a:lnRef idx="0"/>
          <a:fillRef idx="0"/>
          <a:effectRef idx="0"/>
          <a:fontRef idx="minor"/>
        </p:style>
        <p:txBody>
          <a:bodyPr lIns="0" rIns="0" tIns="0" bIns="0"/>
          <a:p>
            <a:pPr algn="r">
              <a:lnSpc>
                <a:spcPct val="100000"/>
              </a:lnSpc>
            </a:pPr>
            <a:fld id="{D3E8C499-98DB-477C-9502-0DF3EE225CE3}" type="slidenum">
              <a:rPr b="0" lang="pl-PL" sz="800" spc="-1" strike="noStrike">
                <a:solidFill>
                  <a:srgbClr val="0f2047"/>
                </a:solidFill>
                <a:latin typeface="Calibri"/>
                <a:ea typeface="DejaVu Sans"/>
              </a:rPr>
              <a:t>&lt;numer&gt;</a:t>
            </a:fld>
            <a:endParaRPr b="0" lang="pl-PL" sz="800" spc="-1" strike="noStrike">
              <a:latin typeface="Arial"/>
            </a:endParaRPr>
          </a:p>
        </p:txBody>
      </p:sp>
      <p:sp>
        <p:nvSpPr>
          <p:cNvPr id="131" name="CustomShape 3"/>
          <p:cNvSpPr/>
          <p:nvPr/>
        </p:nvSpPr>
        <p:spPr>
          <a:xfrm>
            <a:off x="158400" y="158760"/>
            <a:ext cx="8841240" cy="4824720"/>
          </a:xfrm>
          <a:prstGeom prst="rect">
            <a:avLst/>
          </a:prstGeom>
          <a:ln>
            <a:round/>
          </a:ln>
        </p:spPr>
        <p:style>
          <a:lnRef idx="2">
            <a:schemeClr val="accent1">
              <a:shade val="50000"/>
            </a:schemeClr>
          </a:lnRef>
          <a:fillRef idx="1">
            <a:schemeClr val="accent1"/>
          </a:fillRef>
          <a:effectRef idx="0">
            <a:schemeClr val="accent1"/>
          </a:effectRef>
          <a:fontRef idx="minor"/>
        </p:style>
      </p:sp>
      <p:pic>
        <p:nvPicPr>
          <p:cNvPr id="132" name="Graphic 13" descr=""/>
          <p:cNvPicPr/>
          <p:nvPr/>
        </p:nvPicPr>
        <p:blipFill>
          <a:blip r:embed="rId4"/>
          <a:stretch/>
        </p:blipFill>
        <p:spPr>
          <a:xfrm>
            <a:off x="1150920" y="4799520"/>
            <a:ext cx="754560" cy="99360"/>
          </a:xfrm>
          <a:prstGeom prst="rect">
            <a:avLst/>
          </a:prstGeom>
          <a:ln>
            <a:noFill/>
          </a:ln>
        </p:spPr>
      </p:pic>
      <p:sp>
        <p:nvSpPr>
          <p:cNvPr id="133" name="CustomShape 4"/>
          <p:cNvSpPr/>
          <p:nvPr/>
        </p:nvSpPr>
        <p:spPr>
          <a:xfrm>
            <a:off x="8067240" y="4788000"/>
            <a:ext cx="535320" cy="195120"/>
          </a:xfrm>
          <a:prstGeom prst="rect">
            <a:avLst/>
          </a:prstGeom>
          <a:noFill/>
          <a:ln>
            <a:noFill/>
          </a:ln>
        </p:spPr>
        <p:style>
          <a:lnRef idx="0"/>
          <a:fillRef idx="0"/>
          <a:effectRef idx="0"/>
          <a:fontRef idx="minor"/>
        </p:style>
        <p:txBody>
          <a:bodyPr lIns="0" rIns="0" tIns="0" bIns="0"/>
          <a:p>
            <a:pPr algn="r">
              <a:lnSpc>
                <a:spcPct val="100000"/>
              </a:lnSpc>
            </a:pPr>
            <a:fld id="{6331DEA5-1CFF-499C-BFC6-CD9AE7485844}" type="slidenum">
              <a:rPr b="0" lang="pl-PL" sz="800" spc="-1" strike="noStrike">
                <a:solidFill>
                  <a:srgbClr val="ffffff"/>
                </a:solidFill>
                <a:latin typeface="Calibri"/>
                <a:ea typeface="DejaVu Sans"/>
              </a:rPr>
              <a:t>&lt;numer&gt;</a:t>
            </a:fld>
            <a:endParaRPr b="0" lang="pl-PL" sz="800" spc="-1" strike="noStrike">
              <a:latin typeface="Arial"/>
            </a:endParaRPr>
          </a:p>
        </p:txBody>
      </p:sp>
      <p:sp>
        <p:nvSpPr>
          <p:cNvPr id="134" name="PlaceHolder 5"/>
          <p:cNvSpPr>
            <a:spLocks noGrp="1"/>
          </p:cNvSpPr>
          <p:nvPr>
            <p:ph type="title"/>
          </p:nvPr>
        </p:nvSpPr>
        <p:spPr>
          <a:xfrm>
            <a:off x="457200" y="205200"/>
            <a:ext cx="8229240" cy="858600"/>
          </a:xfrm>
          <a:prstGeom prst="rect">
            <a:avLst/>
          </a:prstGeom>
        </p:spPr>
        <p:txBody>
          <a:bodyPr lIns="0" rIns="0" tIns="0" bIns="0" anchor="ctr"/>
          <a:p>
            <a:pPr algn="ctr"/>
            <a:r>
              <a:rPr b="0" lang="pl-PL" sz="4400" spc="-1" strike="noStrike">
                <a:latin typeface="Arial"/>
              </a:rPr>
              <a:t>Kliknij, aby edytować format tekstu tytułu</a:t>
            </a:r>
            <a:endParaRPr b="0" lang="pl-PL" sz="4400" spc="-1" strike="noStrike">
              <a:latin typeface="Arial"/>
            </a:endParaRPr>
          </a:p>
        </p:txBody>
      </p:sp>
      <p:sp>
        <p:nvSpPr>
          <p:cNvPr id="135" name="PlaceHolder 6"/>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pl-PL" sz="3200" spc="-1" strike="noStrike">
                <a:latin typeface="Arial"/>
              </a:rPr>
              <a:t>Kliknij, aby edytować format tekstu konspektu</a:t>
            </a:r>
            <a:endParaRPr b="0" lang="pl-PL" sz="3200" spc="-1" strike="noStrike">
              <a:latin typeface="Arial"/>
            </a:endParaRPr>
          </a:p>
          <a:p>
            <a:pPr lvl="1" marL="864000" indent="-324000">
              <a:spcBef>
                <a:spcPts val="1134"/>
              </a:spcBef>
              <a:buClr>
                <a:srgbClr val="000000"/>
              </a:buClr>
              <a:buSzPct val="75000"/>
              <a:buFont typeface="Symbol" charset="2"/>
              <a:buChar char=""/>
            </a:pPr>
            <a:r>
              <a:rPr b="0" lang="pl-PL" sz="2800" spc="-1" strike="noStrike">
                <a:latin typeface="Arial"/>
              </a:rPr>
              <a:t>Drugi poziom konspektu</a:t>
            </a:r>
            <a:endParaRPr b="0" lang="pl-PL" sz="2800" spc="-1" strike="noStrike">
              <a:latin typeface="Arial"/>
            </a:endParaRPr>
          </a:p>
          <a:p>
            <a:pPr lvl="2" marL="1296000" indent="-288000">
              <a:spcBef>
                <a:spcPts val="850"/>
              </a:spcBef>
              <a:buClr>
                <a:srgbClr val="000000"/>
              </a:buClr>
              <a:buSzPct val="45000"/>
              <a:buFont typeface="Wingdings" charset="2"/>
              <a:buChar char=""/>
            </a:pPr>
            <a:r>
              <a:rPr b="0" lang="pl-PL" sz="2400" spc="-1" strike="noStrike">
                <a:latin typeface="Arial"/>
              </a:rPr>
              <a:t>Trzeci poziom konspektu</a:t>
            </a:r>
            <a:endParaRPr b="0" lang="pl-PL" sz="2400" spc="-1" strike="noStrike">
              <a:latin typeface="Arial"/>
            </a:endParaRPr>
          </a:p>
          <a:p>
            <a:pPr lvl="3" marL="1728000" indent="-216000">
              <a:spcBef>
                <a:spcPts val="567"/>
              </a:spcBef>
              <a:buClr>
                <a:srgbClr val="000000"/>
              </a:buClr>
              <a:buSzPct val="75000"/>
              <a:buFont typeface="Symbol" charset="2"/>
              <a:buChar char=""/>
            </a:pPr>
            <a:r>
              <a:rPr b="0" lang="pl-PL" sz="2000" spc="-1" strike="noStrike">
                <a:latin typeface="Arial"/>
              </a:rPr>
              <a:t>Czwarty poziom konspektu</a:t>
            </a:r>
            <a:endParaRPr b="0" lang="pl-PL" sz="2000" spc="-1" strike="noStrike">
              <a:latin typeface="Arial"/>
            </a:endParaRPr>
          </a:p>
          <a:p>
            <a:pPr lvl="4" marL="2160000" indent="-216000">
              <a:spcBef>
                <a:spcPts val="283"/>
              </a:spcBef>
              <a:buClr>
                <a:srgbClr val="000000"/>
              </a:buClr>
              <a:buSzPct val="45000"/>
              <a:buFont typeface="Wingdings" charset="2"/>
              <a:buChar char=""/>
            </a:pPr>
            <a:r>
              <a:rPr b="0" lang="pl-PL" sz="2000" spc="-1" strike="noStrike">
                <a:latin typeface="Arial"/>
              </a:rPr>
              <a:t>Piąty poziom konspektu</a:t>
            </a:r>
            <a:endParaRPr b="0" lang="pl-PL" sz="2000" spc="-1" strike="noStrike">
              <a:latin typeface="Arial"/>
            </a:endParaRPr>
          </a:p>
          <a:p>
            <a:pPr lvl="5" marL="2592000" indent="-216000">
              <a:spcBef>
                <a:spcPts val="283"/>
              </a:spcBef>
              <a:buClr>
                <a:srgbClr val="000000"/>
              </a:buClr>
              <a:buSzPct val="45000"/>
              <a:buFont typeface="Wingdings" charset="2"/>
              <a:buChar char=""/>
            </a:pPr>
            <a:r>
              <a:rPr b="0" lang="pl-PL" sz="2000" spc="-1" strike="noStrike">
                <a:latin typeface="Arial"/>
              </a:rPr>
              <a:t>Szósty poziom konspektu</a:t>
            </a:r>
            <a:endParaRPr b="0" lang="pl-PL" sz="2000" spc="-1" strike="noStrike">
              <a:latin typeface="Arial"/>
            </a:endParaRPr>
          </a:p>
          <a:p>
            <a:pPr lvl="6" marL="3024000" indent="-216000">
              <a:spcBef>
                <a:spcPts val="283"/>
              </a:spcBef>
              <a:buClr>
                <a:srgbClr val="000000"/>
              </a:buClr>
              <a:buSzPct val="45000"/>
              <a:buFont typeface="Wingdings" charset="2"/>
              <a:buChar char=""/>
            </a:pPr>
            <a:r>
              <a:rPr b="0" lang="pl-PL" sz="2000" spc="-1" strike="noStrike">
                <a:latin typeface="Arial"/>
              </a:rPr>
              <a:t>Siódmy poziom konspektu</a:t>
            </a:r>
            <a:endParaRPr b="0" lang="pl-PL"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2" name="Graphic 39" descr=""/>
          <p:cNvPicPr/>
          <p:nvPr/>
        </p:nvPicPr>
        <p:blipFill>
          <a:blip r:embed="rId2"/>
          <a:stretch/>
        </p:blipFill>
        <p:spPr>
          <a:xfrm>
            <a:off x="539640" y="4799520"/>
            <a:ext cx="754560" cy="99360"/>
          </a:xfrm>
          <a:prstGeom prst="rect">
            <a:avLst/>
          </a:prstGeom>
          <a:ln>
            <a:noFill/>
          </a:ln>
        </p:spPr>
      </p:pic>
      <p:sp>
        <p:nvSpPr>
          <p:cNvPr id="173" name="CustomShape 1" hidden="1"/>
          <p:cNvSpPr/>
          <p:nvPr/>
        </p:nvSpPr>
        <p:spPr>
          <a:xfrm>
            <a:off x="533520" y="928080"/>
            <a:ext cx="128160" cy="16560"/>
          </a:xfrm>
          <a:prstGeom prst="rect">
            <a:avLst/>
          </a:prstGeom>
          <a:blipFill rotWithShape="0">
            <a:blip r:embed="rId3"/>
            <a:stretch>
              <a:fillRect/>
            </a:stretch>
          </a:blipFill>
          <a:ln>
            <a:noFill/>
          </a:ln>
        </p:spPr>
        <p:style>
          <a:lnRef idx="0"/>
          <a:fillRef idx="0"/>
          <a:effectRef idx="0"/>
          <a:fontRef idx="minor"/>
        </p:style>
        <p:txBody>
          <a:bodyPr lIns="90000" rIns="90000" tIns="45000" bIns="7200">
            <a:normAutofit/>
          </a:bodyPr>
          <a:p>
            <a:pPr>
              <a:lnSpc>
                <a:spcPct val="100000"/>
              </a:lnSpc>
              <a:spcBef>
                <a:spcPts val="751"/>
              </a:spcBef>
            </a:pPr>
            <a:r>
              <a:rPr b="0" lang="pl-PL" sz="100" spc="-1" strike="noStrike">
                <a:solidFill>
                  <a:srgbClr val="ff0000"/>
                </a:solidFill>
                <a:latin typeface="Calibri"/>
                <a:ea typeface="DejaVu Sans"/>
              </a:rPr>
              <a:t>.</a:t>
            </a:r>
            <a:endParaRPr b="0" lang="pl-PL" sz="100" spc="-1" strike="noStrike">
              <a:latin typeface="Arial"/>
            </a:endParaRPr>
          </a:p>
        </p:txBody>
      </p:sp>
      <p:sp>
        <p:nvSpPr>
          <p:cNvPr id="174" name="CustomShape 2" hidden="1"/>
          <p:cNvSpPr/>
          <p:nvPr/>
        </p:nvSpPr>
        <p:spPr>
          <a:xfrm>
            <a:off x="8067240" y="4788000"/>
            <a:ext cx="535320" cy="195120"/>
          </a:xfrm>
          <a:prstGeom prst="rect">
            <a:avLst/>
          </a:prstGeom>
          <a:noFill/>
          <a:ln>
            <a:noFill/>
          </a:ln>
        </p:spPr>
        <p:style>
          <a:lnRef idx="0"/>
          <a:fillRef idx="0"/>
          <a:effectRef idx="0"/>
          <a:fontRef idx="minor"/>
        </p:style>
        <p:txBody>
          <a:bodyPr lIns="0" rIns="0" tIns="0" bIns="0"/>
          <a:p>
            <a:pPr algn="r">
              <a:lnSpc>
                <a:spcPct val="100000"/>
              </a:lnSpc>
            </a:pPr>
            <a:fld id="{208E9EC6-6CEA-4139-BB40-073DE3DF0687}" type="slidenum">
              <a:rPr b="0" lang="pl-PL" sz="800" spc="-1" strike="noStrike">
                <a:solidFill>
                  <a:srgbClr val="0f2047"/>
                </a:solidFill>
                <a:latin typeface="Calibri"/>
                <a:ea typeface="DejaVu Sans"/>
              </a:rPr>
              <a:t>&lt;numer&gt;</a:t>
            </a:fld>
            <a:endParaRPr b="0" lang="pl-PL" sz="800" spc="-1" strike="noStrike">
              <a:latin typeface="Arial"/>
            </a:endParaRPr>
          </a:p>
        </p:txBody>
      </p:sp>
      <p:pic>
        <p:nvPicPr>
          <p:cNvPr id="175" name="Picture 6" descr=""/>
          <p:cNvPicPr/>
          <p:nvPr/>
        </p:nvPicPr>
        <p:blipFill>
          <a:blip r:embed="rId4"/>
          <a:stretch/>
        </p:blipFill>
        <p:spPr>
          <a:xfrm>
            <a:off x="0" y="0"/>
            <a:ext cx="9142560" cy="5142240"/>
          </a:xfrm>
          <a:prstGeom prst="rect">
            <a:avLst/>
          </a:prstGeom>
          <a:ln>
            <a:noFill/>
          </a:ln>
        </p:spPr>
      </p:pic>
      <p:sp>
        <p:nvSpPr>
          <p:cNvPr id="176" name="CustomShape 3"/>
          <p:cNvSpPr/>
          <p:nvPr/>
        </p:nvSpPr>
        <p:spPr>
          <a:xfrm>
            <a:off x="1146240" y="2867400"/>
            <a:ext cx="1059480" cy="1335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pl-PL" sz="800" spc="-7" strike="noStrike">
                <a:solidFill>
                  <a:srgbClr val="ffffff"/>
                </a:solidFill>
                <a:latin typeface="Calibri"/>
                <a:ea typeface="DejaVu Sans"/>
              </a:rPr>
              <a:t>www.netcompany.com</a:t>
            </a:r>
            <a:endParaRPr b="0" lang="pl-PL" sz="800" spc="-1" strike="noStrike">
              <a:latin typeface="Arial"/>
            </a:endParaRPr>
          </a:p>
        </p:txBody>
      </p:sp>
      <p:sp>
        <p:nvSpPr>
          <p:cNvPr id="177" name="CustomShape 4"/>
          <p:cNvSpPr/>
          <p:nvPr/>
        </p:nvSpPr>
        <p:spPr>
          <a:xfrm>
            <a:off x="1135800" y="2024280"/>
            <a:ext cx="5038200" cy="1037520"/>
          </a:xfrm>
          <a:prstGeom prst="rect">
            <a:avLst/>
          </a:prstGeom>
          <a:noFill/>
          <a:ln>
            <a:noFill/>
          </a:ln>
        </p:spPr>
        <p:style>
          <a:lnRef idx="0"/>
          <a:fillRef idx="0"/>
          <a:effectRef idx="0"/>
          <a:fontRef idx="minor"/>
        </p:style>
        <p:txBody>
          <a:bodyPr lIns="0" rIns="0" tIns="0" bIns="0"/>
          <a:p>
            <a:pPr>
              <a:lnSpc>
                <a:spcPts val="2200"/>
              </a:lnSpc>
            </a:pPr>
            <a:r>
              <a:rPr b="0" lang="pl-PL" sz="2200" spc="-1" strike="noStrike" cap="all">
                <a:solidFill>
                  <a:srgbClr val="e36053"/>
                </a:solidFill>
                <a:latin typeface="Calibri"/>
                <a:ea typeface="DejaVu Sans"/>
              </a:rPr>
              <a:t>We are</a:t>
            </a:r>
            <a:endParaRPr b="0" lang="pl-PL" sz="2200" spc="-1" strike="noStrike">
              <a:latin typeface="Arial"/>
            </a:endParaRPr>
          </a:p>
          <a:p>
            <a:pPr>
              <a:lnSpc>
                <a:spcPts val="2200"/>
              </a:lnSpc>
            </a:pPr>
            <a:r>
              <a:rPr b="0" lang="pl-PL" sz="2200" spc="-1" strike="noStrike" cap="all">
                <a:solidFill>
                  <a:srgbClr val="e36053"/>
                </a:solidFill>
                <a:latin typeface="Calibri"/>
                <a:ea typeface="DejaVu Sans"/>
              </a:rPr>
              <a:t>committed</a:t>
            </a:r>
            <a:endParaRPr b="0" lang="pl-PL" sz="2200" spc="-1" strike="noStrike">
              <a:latin typeface="Arial"/>
            </a:endParaRPr>
          </a:p>
        </p:txBody>
      </p:sp>
      <p:sp>
        <p:nvSpPr>
          <p:cNvPr id="178" name="CustomShape 5"/>
          <p:cNvSpPr/>
          <p:nvPr/>
        </p:nvSpPr>
        <p:spPr>
          <a:xfrm>
            <a:off x="1150920" y="2711520"/>
            <a:ext cx="128160" cy="16560"/>
          </a:xfrm>
          <a:prstGeom prst="rect">
            <a:avLst/>
          </a:prstGeom>
          <a:blipFill rotWithShape="0">
            <a:blip r:embed="rId5"/>
            <a:stretch>
              <a:fillRect/>
            </a:stretch>
          </a:blipFill>
          <a:ln>
            <a:noFill/>
          </a:ln>
        </p:spPr>
        <p:style>
          <a:lnRef idx="0"/>
          <a:fillRef idx="0"/>
          <a:effectRef idx="0"/>
          <a:fontRef idx="minor"/>
        </p:style>
        <p:txBody>
          <a:bodyPr lIns="90000" rIns="90000" tIns="45000" bIns="7200">
            <a:normAutofit/>
          </a:bodyPr>
          <a:p>
            <a:pPr>
              <a:lnSpc>
                <a:spcPct val="100000"/>
              </a:lnSpc>
              <a:spcBef>
                <a:spcPts val="751"/>
              </a:spcBef>
            </a:pPr>
            <a:r>
              <a:rPr b="0" lang="pl-PL" sz="100" spc="-1" strike="noStrike">
                <a:solidFill>
                  <a:srgbClr val="ff0000"/>
                </a:solidFill>
                <a:latin typeface="Calibri"/>
                <a:ea typeface="DejaVu Sans"/>
              </a:rPr>
              <a:t>.</a:t>
            </a:r>
            <a:endParaRPr b="0" lang="pl-PL" sz="100" spc="-1" strike="noStrike">
              <a:latin typeface="Arial"/>
            </a:endParaRPr>
          </a:p>
        </p:txBody>
      </p:sp>
      <p:sp>
        <p:nvSpPr>
          <p:cNvPr id="179" name="CustomShape 6"/>
          <p:cNvSpPr/>
          <p:nvPr/>
        </p:nvSpPr>
        <p:spPr>
          <a:xfrm>
            <a:off x="1150920" y="4751640"/>
            <a:ext cx="3322800" cy="120960"/>
          </a:xfrm>
          <a:prstGeom prst="rect">
            <a:avLst/>
          </a:prstGeom>
          <a:noFill/>
          <a:ln>
            <a:noFill/>
          </a:ln>
        </p:spPr>
        <p:style>
          <a:lnRef idx="0"/>
          <a:fillRef idx="0"/>
          <a:effectRef idx="0"/>
          <a:fontRef idx="minor"/>
        </p:style>
        <p:txBody>
          <a:bodyPr lIns="0" rIns="0" tIns="0" bIns="0"/>
          <a:p>
            <a:pPr marL="7920">
              <a:lnSpc>
                <a:spcPct val="100000"/>
              </a:lnSpc>
            </a:pPr>
            <a:r>
              <a:rPr b="0" lang="pl-PL" sz="800" spc="-1" strike="noStrike">
                <a:solidFill>
                  <a:srgbClr val="ffffff"/>
                </a:solidFill>
                <a:latin typeface="Calibri"/>
                <a:ea typeface="DejaVu Sans"/>
              </a:rPr>
              <a:t>© Copyright 2018 Netcompany. All rights reserved.</a:t>
            </a:r>
            <a:endParaRPr b="0" lang="pl-PL" sz="800" spc="-1" strike="noStrike">
              <a:latin typeface="Arial"/>
            </a:endParaRPr>
          </a:p>
        </p:txBody>
      </p:sp>
      <p:sp>
        <p:nvSpPr>
          <p:cNvPr id="180" name="PlaceHolder 7"/>
          <p:cNvSpPr>
            <a:spLocks noGrp="1"/>
          </p:cNvSpPr>
          <p:nvPr>
            <p:ph type="title"/>
          </p:nvPr>
        </p:nvSpPr>
        <p:spPr>
          <a:xfrm>
            <a:off x="457200" y="205200"/>
            <a:ext cx="8229240" cy="858600"/>
          </a:xfrm>
          <a:prstGeom prst="rect">
            <a:avLst/>
          </a:prstGeom>
        </p:spPr>
        <p:txBody>
          <a:bodyPr lIns="0" rIns="0" tIns="0" bIns="0" anchor="ctr"/>
          <a:p>
            <a:pPr algn="ctr"/>
            <a:r>
              <a:rPr b="0" lang="pl-PL" sz="4400" spc="-1" strike="noStrike">
                <a:latin typeface="Arial"/>
              </a:rPr>
              <a:t>Kliknij, aby edytować format tekstu tytułu</a:t>
            </a:r>
            <a:endParaRPr b="0" lang="pl-PL" sz="4400" spc="-1" strike="noStrike">
              <a:latin typeface="Arial"/>
            </a:endParaRPr>
          </a:p>
        </p:txBody>
      </p:sp>
      <p:sp>
        <p:nvSpPr>
          <p:cNvPr id="181" name="PlaceHolder 8"/>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pl-PL" sz="3200" spc="-1" strike="noStrike">
                <a:latin typeface="Arial"/>
              </a:rPr>
              <a:t>Kliknij, aby edytować format tekstu konspektu</a:t>
            </a:r>
            <a:endParaRPr b="0" lang="pl-PL" sz="3200" spc="-1" strike="noStrike">
              <a:latin typeface="Arial"/>
            </a:endParaRPr>
          </a:p>
          <a:p>
            <a:pPr lvl="1" marL="864000" indent="-324000">
              <a:spcBef>
                <a:spcPts val="1134"/>
              </a:spcBef>
              <a:buClr>
                <a:srgbClr val="000000"/>
              </a:buClr>
              <a:buSzPct val="75000"/>
              <a:buFont typeface="Symbol" charset="2"/>
              <a:buChar char=""/>
            </a:pPr>
            <a:r>
              <a:rPr b="0" lang="pl-PL" sz="2800" spc="-1" strike="noStrike">
                <a:latin typeface="Arial"/>
              </a:rPr>
              <a:t>Drugi poziom konspektu</a:t>
            </a:r>
            <a:endParaRPr b="0" lang="pl-PL" sz="2800" spc="-1" strike="noStrike">
              <a:latin typeface="Arial"/>
            </a:endParaRPr>
          </a:p>
          <a:p>
            <a:pPr lvl="2" marL="1296000" indent="-288000">
              <a:spcBef>
                <a:spcPts val="850"/>
              </a:spcBef>
              <a:buClr>
                <a:srgbClr val="000000"/>
              </a:buClr>
              <a:buSzPct val="45000"/>
              <a:buFont typeface="Wingdings" charset="2"/>
              <a:buChar char=""/>
            </a:pPr>
            <a:r>
              <a:rPr b="0" lang="pl-PL" sz="2400" spc="-1" strike="noStrike">
                <a:latin typeface="Arial"/>
              </a:rPr>
              <a:t>Trzeci poziom konspektu</a:t>
            </a:r>
            <a:endParaRPr b="0" lang="pl-PL" sz="2400" spc="-1" strike="noStrike">
              <a:latin typeface="Arial"/>
            </a:endParaRPr>
          </a:p>
          <a:p>
            <a:pPr lvl="3" marL="1728000" indent="-216000">
              <a:spcBef>
                <a:spcPts val="567"/>
              </a:spcBef>
              <a:buClr>
                <a:srgbClr val="000000"/>
              </a:buClr>
              <a:buSzPct val="75000"/>
              <a:buFont typeface="Symbol" charset="2"/>
              <a:buChar char=""/>
            </a:pPr>
            <a:r>
              <a:rPr b="0" lang="pl-PL" sz="2000" spc="-1" strike="noStrike">
                <a:latin typeface="Arial"/>
              </a:rPr>
              <a:t>Czwarty poziom konspektu</a:t>
            </a:r>
            <a:endParaRPr b="0" lang="pl-PL" sz="2000" spc="-1" strike="noStrike">
              <a:latin typeface="Arial"/>
            </a:endParaRPr>
          </a:p>
          <a:p>
            <a:pPr lvl="4" marL="2160000" indent="-216000">
              <a:spcBef>
                <a:spcPts val="283"/>
              </a:spcBef>
              <a:buClr>
                <a:srgbClr val="000000"/>
              </a:buClr>
              <a:buSzPct val="45000"/>
              <a:buFont typeface="Wingdings" charset="2"/>
              <a:buChar char=""/>
            </a:pPr>
            <a:r>
              <a:rPr b="0" lang="pl-PL" sz="2000" spc="-1" strike="noStrike">
                <a:latin typeface="Arial"/>
              </a:rPr>
              <a:t>Piąty poziom konspektu</a:t>
            </a:r>
            <a:endParaRPr b="0" lang="pl-PL" sz="2000" spc="-1" strike="noStrike">
              <a:latin typeface="Arial"/>
            </a:endParaRPr>
          </a:p>
          <a:p>
            <a:pPr lvl="5" marL="2592000" indent="-216000">
              <a:spcBef>
                <a:spcPts val="283"/>
              </a:spcBef>
              <a:buClr>
                <a:srgbClr val="000000"/>
              </a:buClr>
              <a:buSzPct val="45000"/>
              <a:buFont typeface="Wingdings" charset="2"/>
              <a:buChar char=""/>
            </a:pPr>
            <a:r>
              <a:rPr b="0" lang="pl-PL" sz="2000" spc="-1" strike="noStrike">
                <a:latin typeface="Arial"/>
              </a:rPr>
              <a:t>Szósty poziom konspektu</a:t>
            </a:r>
            <a:endParaRPr b="0" lang="pl-PL" sz="2000" spc="-1" strike="noStrike">
              <a:latin typeface="Arial"/>
            </a:endParaRPr>
          </a:p>
          <a:p>
            <a:pPr lvl="6" marL="3024000" indent="-216000">
              <a:spcBef>
                <a:spcPts val="283"/>
              </a:spcBef>
              <a:buClr>
                <a:srgbClr val="000000"/>
              </a:buClr>
              <a:buSzPct val="45000"/>
              <a:buFont typeface="Wingdings" charset="2"/>
              <a:buChar char=""/>
            </a:pPr>
            <a:r>
              <a:rPr b="0" lang="pl-PL" sz="2000" spc="-1" strike="noStrike">
                <a:latin typeface="Arial"/>
              </a:rPr>
              <a:t>Siódmy poziom konspektu</a:t>
            </a:r>
            <a:endParaRPr b="0" lang="pl-PL"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sldMaster>
</file>

<file path=ppt/slides/_rels/slide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wmf"/><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hidden="1"/>
          <p:cNvSpPr/>
          <p:nvPr/>
        </p:nvSpPr>
        <p:spPr>
          <a:xfrm>
            <a:off x="0" y="0"/>
            <a:ext cx="157320" cy="157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25" name="CustomShape 2"/>
          <p:cNvSpPr/>
          <p:nvPr/>
        </p:nvSpPr>
        <p:spPr>
          <a:xfrm>
            <a:off x="1126080" y="1335600"/>
            <a:ext cx="5038200" cy="1037520"/>
          </a:xfrm>
          <a:prstGeom prst="rect">
            <a:avLst/>
          </a:prstGeom>
          <a:noFill/>
          <a:ln>
            <a:noFill/>
          </a:ln>
        </p:spPr>
        <p:style>
          <a:lnRef idx="0"/>
          <a:fillRef idx="0"/>
          <a:effectRef idx="0"/>
          <a:fontRef idx="minor"/>
        </p:style>
        <p:txBody>
          <a:bodyPr lIns="0" rIns="0" tIns="0" bIns="0"/>
          <a:p>
            <a:pPr>
              <a:lnSpc>
                <a:spcPts val="4000"/>
              </a:lnSpc>
            </a:pPr>
            <a:r>
              <a:rPr b="1" lang="pl-PL" sz="4400" spc="-1" strike="noStrike" cap="all">
                <a:solidFill>
                  <a:srgbClr val="ffffff"/>
                </a:solidFill>
                <a:latin typeface="Calibri"/>
                <a:ea typeface="DejaVu Sans"/>
              </a:rPr>
              <a:t>Playing with design patterns</a:t>
            </a:r>
            <a:endParaRPr b="0" lang="pl-PL" sz="4400" spc="-1" strike="noStrike">
              <a:latin typeface="Arial"/>
            </a:endParaRPr>
          </a:p>
        </p:txBody>
      </p:sp>
      <p:sp>
        <p:nvSpPr>
          <p:cNvPr id="226" name="CustomShape 3"/>
          <p:cNvSpPr/>
          <p:nvPr/>
        </p:nvSpPr>
        <p:spPr>
          <a:xfrm>
            <a:off x="1150920" y="964080"/>
            <a:ext cx="302040" cy="230760"/>
          </a:xfrm>
          <a:prstGeom prst="rect">
            <a:avLst/>
          </a:prstGeom>
          <a:solidFill>
            <a:srgbClr val="e36053"/>
          </a:solidFill>
          <a:ln>
            <a:noFill/>
          </a:ln>
        </p:spPr>
        <p:style>
          <a:lnRef idx="0"/>
          <a:fillRef idx="0"/>
          <a:effectRef idx="0"/>
          <a:fontRef idx="minor"/>
        </p:style>
        <p:txBody>
          <a:bodyPr lIns="90000" rIns="90000" tIns="54000" bIns="54000" anchor="ctr"/>
          <a:p>
            <a:pPr>
              <a:lnSpc>
                <a:spcPct val="100000"/>
              </a:lnSpc>
              <a:spcBef>
                <a:spcPts val="751"/>
              </a:spcBef>
            </a:pPr>
            <a:r>
              <a:rPr b="1" lang="pl-PL" sz="800" spc="-1" strike="noStrike" cap="all">
                <a:solidFill>
                  <a:srgbClr val="ffffff"/>
                </a:solidFill>
                <a:latin typeface="Calibri"/>
                <a:ea typeface="DejaVu Sans"/>
              </a:rPr>
              <a:t>hr</a:t>
            </a:r>
            <a:endParaRPr b="0" lang="pl-PL" sz="800" spc="-1" strike="noStrike">
              <a:latin typeface="Arial"/>
            </a:endParaRPr>
          </a:p>
        </p:txBody>
      </p:sp>
      <p:sp>
        <p:nvSpPr>
          <p:cNvPr id="227" name="CustomShape 4"/>
          <p:cNvSpPr/>
          <p:nvPr/>
        </p:nvSpPr>
        <p:spPr>
          <a:xfrm>
            <a:off x="1549800" y="2872440"/>
            <a:ext cx="3020760" cy="133560"/>
          </a:xfrm>
          <a:prstGeom prst="rect">
            <a:avLst/>
          </a:prstGeom>
          <a:noFill/>
          <a:ln>
            <a:noFill/>
          </a:ln>
        </p:spPr>
        <p:style>
          <a:lnRef idx="0"/>
          <a:fillRef idx="0"/>
          <a:effectRef idx="0"/>
          <a:fontRef idx="minor"/>
        </p:style>
        <p:txBody>
          <a:bodyPr lIns="0" rIns="0" tIns="0" bIns="0"/>
          <a:p>
            <a:pPr>
              <a:lnSpc>
                <a:spcPct val="100000"/>
              </a:lnSpc>
            </a:pPr>
            <a:r>
              <a:rPr b="0" lang="pl-PL" sz="800" spc="-1" strike="noStrike">
                <a:solidFill>
                  <a:srgbClr val="ffffff"/>
                </a:solidFill>
                <a:latin typeface="Calibri"/>
                <a:ea typeface="DejaVu Sans"/>
              </a:rPr>
              <a:t>08.11.2018</a:t>
            </a:r>
            <a:endParaRPr b="0" lang="pl-PL" sz="800" spc="-1" strike="noStrike">
              <a:latin typeface="Arial"/>
            </a:endParaRPr>
          </a:p>
        </p:txBody>
      </p:sp>
      <p:sp>
        <p:nvSpPr>
          <p:cNvPr id="228" name="CustomShape 5"/>
          <p:cNvSpPr/>
          <p:nvPr/>
        </p:nvSpPr>
        <p:spPr>
          <a:xfrm>
            <a:off x="1549800" y="2993040"/>
            <a:ext cx="3020760" cy="133560"/>
          </a:xfrm>
          <a:prstGeom prst="rect">
            <a:avLst/>
          </a:prstGeom>
          <a:noFill/>
          <a:ln>
            <a:noFill/>
          </a:ln>
        </p:spPr>
        <p:style>
          <a:lnRef idx="0"/>
          <a:fillRef idx="0"/>
          <a:effectRef idx="0"/>
          <a:fontRef idx="minor"/>
        </p:style>
        <p:txBody>
          <a:bodyPr lIns="0" rIns="0" tIns="0" bIns="0"/>
          <a:p>
            <a:pPr>
              <a:lnSpc>
                <a:spcPct val="100000"/>
              </a:lnSpc>
            </a:pPr>
            <a:r>
              <a:rPr b="0" lang="pl-PL" sz="800" spc="-1" strike="noStrike">
                <a:solidFill>
                  <a:srgbClr val="ffffff"/>
                </a:solidFill>
                <a:latin typeface="Calibri"/>
                <a:ea typeface="DejaVu Sans"/>
              </a:rPr>
              <a:t>1.0</a:t>
            </a:r>
            <a:endParaRPr b="0" lang="pl-PL" sz="800" spc="-1" strike="noStrike">
              <a:latin typeface="Arial"/>
            </a:endParaRPr>
          </a:p>
          <a:p>
            <a:pPr>
              <a:lnSpc>
                <a:spcPct val="100000"/>
              </a:lnSpc>
            </a:pPr>
            <a:endParaRPr b="0" lang="pl-PL" sz="800" spc="-1" strike="noStrike">
              <a:latin typeface="Arial"/>
            </a:endParaRPr>
          </a:p>
        </p:txBody>
      </p:sp>
      <p:sp>
        <p:nvSpPr>
          <p:cNvPr id="229" name="CustomShape 6"/>
          <p:cNvSpPr/>
          <p:nvPr/>
        </p:nvSpPr>
        <p:spPr>
          <a:xfrm>
            <a:off x="1549800" y="3113280"/>
            <a:ext cx="3020760" cy="133560"/>
          </a:xfrm>
          <a:prstGeom prst="rect">
            <a:avLst/>
          </a:prstGeom>
          <a:noFill/>
          <a:ln>
            <a:noFill/>
          </a:ln>
        </p:spPr>
        <p:style>
          <a:lnRef idx="0"/>
          <a:fillRef idx="0"/>
          <a:effectRef idx="0"/>
          <a:fontRef idx="minor"/>
        </p:style>
        <p:txBody>
          <a:bodyPr lIns="0" rIns="0" tIns="0" bIns="0"/>
          <a:p>
            <a:pPr>
              <a:lnSpc>
                <a:spcPct val="100000"/>
              </a:lnSpc>
            </a:pPr>
            <a:r>
              <a:rPr b="0" lang="pl-PL" sz="800" spc="-1" strike="noStrike">
                <a:solidFill>
                  <a:srgbClr val="ffffff"/>
                </a:solidFill>
                <a:latin typeface="Calibri"/>
                <a:ea typeface="DejaVu Sans"/>
              </a:rPr>
              <a:t>Łukasz Siwiński</a:t>
            </a:r>
            <a:endParaRPr b="0" lang="pl-PL" sz="800" spc="-1" strike="noStrike">
              <a:latin typeface="Arial"/>
            </a:endParaRPr>
          </a:p>
        </p:txBody>
      </p:sp>
      <p:sp>
        <p:nvSpPr>
          <p:cNvPr id="230" name="CustomShape 7"/>
          <p:cNvSpPr/>
          <p:nvPr/>
        </p:nvSpPr>
        <p:spPr>
          <a:xfrm>
            <a:off x="1549800" y="3237120"/>
            <a:ext cx="3020760" cy="133560"/>
          </a:xfrm>
          <a:prstGeom prst="rect">
            <a:avLst/>
          </a:prstGeom>
          <a:noFill/>
          <a:ln>
            <a:noFill/>
          </a:ln>
        </p:spPr>
        <p:style>
          <a:lnRef idx="0"/>
          <a:fillRef idx="0"/>
          <a:effectRef idx="0"/>
          <a:fontRef idx="minor"/>
        </p:style>
        <p:txBody>
          <a:bodyPr lIns="0" rIns="0" tIns="0" bIns="0"/>
          <a:p>
            <a:pPr>
              <a:lnSpc>
                <a:spcPct val="100000"/>
              </a:lnSpc>
            </a:pPr>
            <a:r>
              <a:rPr b="0" lang="pl-PL" sz="800" spc="-1" strike="noStrike">
                <a:solidFill>
                  <a:srgbClr val="ffffff"/>
                </a:solidFill>
                <a:latin typeface="Calibri"/>
                <a:ea typeface="DejaVu Sans"/>
              </a:rPr>
              <a:t>lksi@netcompany.com</a:t>
            </a:r>
            <a:endParaRPr b="0" lang="pl-PL" sz="800" spc="-1" strike="noStrike">
              <a:latin typeface="Arial"/>
            </a:endParaRPr>
          </a:p>
        </p:txBody>
      </p:sp>
      <p:sp>
        <p:nvSpPr>
          <p:cNvPr id="231" name="CustomShape 8"/>
          <p:cNvSpPr/>
          <p:nvPr/>
        </p:nvSpPr>
        <p:spPr>
          <a:xfrm>
            <a:off x="1150920" y="2420640"/>
            <a:ext cx="128160" cy="16560"/>
          </a:xfrm>
          <a:prstGeom prst="rect">
            <a:avLst/>
          </a:prstGeom>
          <a:solidFill>
            <a:srgbClr val="e46053"/>
          </a:solidFill>
          <a:ln>
            <a:noFill/>
          </a:ln>
        </p:spPr>
        <p:style>
          <a:lnRef idx="0"/>
          <a:fillRef idx="0"/>
          <a:effectRef idx="0"/>
          <a:fontRef idx="minor"/>
        </p:style>
      </p:sp>
      <p:sp>
        <p:nvSpPr>
          <p:cNvPr id="232" name="CustomShape 9"/>
          <p:cNvSpPr/>
          <p:nvPr/>
        </p:nvSpPr>
        <p:spPr>
          <a:xfrm>
            <a:off x="1150920" y="3719880"/>
            <a:ext cx="1161360" cy="152640"/>
          </a:xfrm>
          <a:prstGeom prst="rect">
            <a:avLst/>
          </a:prstGeom>
          <a:blipFill rotWithShape="0">
            <a:blip r:embed="rId1"/>
            <a:stretch>
              <a:fillRect/>
            </a:stretch>
          </a:blipFill>
          <a:ln>
            <a:noFill/>
          </a:ln>
        </p:spPr>
        <p:style>
          <a:lnRef idx="0"/>
          <a:fillRef idx="0"/>
          <a:effectRef idx="0"/>
          <a:fontRef idx="minor"/>
        </p:style>
      </p:sp>
      <p:pic>
        <p:nvPicPr>
          <p:cNvPr id="233" name="" descr=""/>
          <p:cNvPicPr/>
          <p:nvPr/>
        </p:nvPicPr>
        <p:blipFill>
          <a:blip r:embed="rId2"/>
          <a:stretch/>
        </p:blipFill>
        <p:spPr>
          <a:xfrm>
            <a:off x="360" y="0"/>
            <a:ext cx="360" cy="36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533520" y="513360"/>
            <a:ext cx="8069040" cy="301680"/>
          </a:xfrm>
          <a:prstGeom prst="rect">
            <a:avLst/>
          </a:prstGeom>
          <a:noFill/>
          <a:ln>
            <a:noFill/>
          </a:ln>
        </p:spPr>
        <p:style>
          <a:lnRef idx="0"/>
          <a:fillRef idx="0"/>
          <a:effectRef idx="0"/>
          <a:fontRef idx="minor"/>
        </p:style>
        <p:txBody>
          <a:bodyPr lIns="0" rIns="0" tIns="0" bIns="0" anchor="b">
            <a:normAutofit/>
          </a:bodyPr>
          <a:p>
            <a:pPr algn="ctr">
              <a:lnSpc>
                <a:spcPts val="2299"/>
              </a:lnSpc>
            </a:pPr>
            <a:r>
              <a:rPr b="1" lang="pl-PL" sz="2900" spc="-1" strike="noStrike">
                <a:solidFill>
                  <a:srgbClr val="0f2047"/>
                </a:solidFill>
                <a:latin typeface="Calibri"/>
                <a:ea typeface="DejaVu Sans"/>
              </a:rPr>
              <a:t>Strategia</a:t>
            </a:r>
            <a:endParaRPr b="0" lang="pl-PL" sz="2900" spc="-1" strike="noStrike">
              <a:latin typeface="Arial"/>
            </a:endParaRPr>
          </a:p>
        </p:txBody>
      </p:sp>
      <p:pic>
        <p:nvPicPr>
          <p:cNvPr id="252" name="Picture 3" descr=""/>
          <p:cNvPicPr/>
          <p:nvPr/>
        </p:nvPicPr>
        <p:blipFill>
          <a:blip r:embed="rId1"/>
          <a:stretch/>
        </p:blipFill>
        <p:spPr>
          <a:xfrm>
            <a:off x="1607760" y="1008720"/>
            <a:ext cx="5920920" cy="355284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2170080" y="1656000"/>
            <a:ext cx="5038200" cy="3134160"/>
          </a:xfrm>
          <a:prstGeom prst="rect">
            <a:avLst/>
          </a:prstGeom>
          <a:noFill/>
          <a:ln>
            <a:noFill/>
          </a:ln>
        </p:spPr>
        <p:style>
          <a:lnRef idx="0"/>
          <a:fillRef idx="0"/>
          <a:effectRef idx="0"/>
          <a:fontRef idx="minor"/>
        </p:style>
        <p:txBody>
          <a:bodyPr lIns="0" rIns="0" tIns="0" bIns="0">
            <a:normAutofit/>
          </a:bodyPr>
          <a:p>
            <a:pPr algn="ctr">
              <a:lnSpc>
                <a:spcPct val="100000"/>
              </a:lnSpc>
            </a:pPr>
            <a:r>
              <a:rPr b="1" lang="pl-PL" sz="4800" spc="-1" strike="noStrike" cap="all">
                <a:solidFill>
                  <a:srgbClr val="e36053"/>
                </a:solidFill>
                <a:latin typeface="Calibri"/>
                <a:ea typeface="DejaVu Sans"/>
              </a:rPr>
              <a:t>Live Coding Strategia</a:t>
            </a:r>
            <a:endParaRPr b="0" lang="pl-PL" sz="48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533520" y="513360"/>
            <a:ext cx="8069040" cy="301680"/>
          </a:xfrm>
          <a:prstGeom prst="rect">
            <a:avLst/>
          </a:prstGeom>
          <a:noFill/>
          <a:ln>
            <a:noFill/>
          </a:ln>
        </p:spPr>
        <p:style>
          <a:lnRef idx="0"/>
          <a:fillRef idx="0"/>
          <a:effectRef idx="0"/>
          <a:fontRef idx="minor"/>
        </p:style>
        <p:txBody>
          <a:bodyPr lIns="0" rIns="0" tIns="0" bIns="0" anchor="b">
            <a:normAutofit/>
          </a:bodyPr>
          <a:p>
            <a:pPr algn="ctr">
              <a:lnSpc>
                <a:spcPts val="2299"/>
              </a:lnSpc>
            </a:pPr>
            <a:r>
              <a:rPr b="1" lang="pl-PL" sz="2900" spc="-1" strike="noStrike">
                <a:solidFill>
                  <a:srgbClr val="0f2047"/>
                </a:solidFill>
                <a:latin typeface="Calibri"/>
                <a:ea typeface="DejaVu Sans"/>
              </a:rPr>
              <a:t>Metoda Fabrykująca</a:t>
            </a:r>
            <a:endParaRPr b="0" lang="pl-PL" sz="2900" spc="-1" strike="noStrike">
              <a:latin typeface="Arial"/>
            </a:endParaRPr>
          </a:p>
        </p:txBody>
      </p:sp>
      <p:pic>
        <p:nvPicPr>
          <p:cNvPr id="255" name="Picture 4" descr=""/>
          <p:cNvPicPr/>
          <p:nvPr/>
        </p:nvPicPr>
        <p:blipFill>
          <a:blip r:embed="rId1"/>
          <a:stretch/>
        </p:blipFill>
        <p:spPr>
          <a:xfrm>
            <a:off x="1442880" y="1020240"/>
            <a:ext cx="6250320" cy="3516840"/>
          </a:xfrm>
          <a:prstGeom prst="rect">
            <a:avLst/>
          </a:prstGeom>
          <a:ln>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2155680" y="1702800"/>
            <a:ext cx="5038200" cy="3134160"/>
          </a:xfrm>
          <a:prstGeom prst="rect">
            <a:avLst/>
          </a:prstGeom>
          <a:noFill/>
          <a:ln>
            <a:noFill/>
          </a:ln>
        </p:spPr>
        <p:style>
          <a:lnRef idx="0"/>
          <a:fillRef idx="0"/>
          <a:effectRef idx="0"/>
          <a:fontRef idx="minor"/>
        </p:style>
        <p:txBody>
          <a:bodyPr lIns="0" rIns="0" tIns="0" bIns="0">
            <a:normAutofit/>
          </a:bodyPr>
          <a:p>
            <a:pPr algn="ctr">
              <a:lnSpc>
                <a:spcPct val="100000"/>
              </a:lnSpc>
            </a:pPr>
            <a:r>
              <a:rPr b="1" lang="pl-PL" sz="4800" spc="-1" strike="noStrike" cap="all">
                <a:solidFill>
                  <a:srgbClr val="e36053"/>
                </a:solidFill>
                <a:latin typeface="Calibri"/>
                <a:ea typeface="DejaVu Sans"/>
              </a:rPr>
              <a:t>Live coding </a:t>
            </a:r>
            <a:br/>
            <a:r>
              <a:rPr b="1" lang="pl-PL" sz="4800" spc="-1" strike="noStrike" cap="all">
                <a:solidFill>
                  <a:srgbClr val="e36053"/>
                </a:solidFill>
                <a:latin typeface="Calibri"/>
                <a:ea typeface="DejaVu Sans"/>
              </a:rPr>
              <a:t>METODA FABRYKUJĄCA</a:t>
            </a:r>
            <a:endParaRPr b="0" lang="pl-PL" sz="4800" spc="-1" strike="noStrike">
              <a:latin typeface="Arial"/>
            </a:endParaRPr>
          </a:p>
        </p:txBody>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533520" y="513360"/>
            <a:ext cx="8069040" cy="301680"/>
          </a:xfrm>
          <a:prstGeom prst="rect">
            <a:avLst/>
          </a:prstGeom>
          <a:noFill/>
          <a:ln>
            <a:noFill/>
          </a:ln>
        </p:spPr>
        <p:style>
          <a:lnRef idx="0"/>
          <a:fillRef idx="0"/>
          <a:effectRef idx="0"/>
          <a:fontRef idx="minor"/>
        </p:style>
        <p:txBody>
          <a:bodyPr lIns="0" rIns="0" tIns="0" bIns="0" anchor="b">
            <a:normAutofit/>
          </a:bodyPr>
          <a:p>
            <a:pPr algn="ctr">
              <a:lnSpc>
                <a:spcPts val="2299"/>
              </a:lnSpc>
            </a:pPr>
            <a:r>
              <a:rPr b="1" lang="pl-PL" sz="2900" spc="-1" strike="noStrike">
                <a:solidFill>
                  <a:srgbClr val="0f2047"/>
                </a:solidFill>
                <a:latin typeface="Calibri"/>
                <a:ea typeface="DejaVu Sans"/>
              </a:rPr>
              <a:t>Podsumowanie</a:t>
            </a:r>
            <a:endParaRPr b="0" lang="pl-PL" sz="2900" spc="-1" strike="noStrike">
              <a:latin typeface="Arial"/>
            </a:endParaRPr>
          </a:p>
        </p:txBody>
      </p:sp>
      <p:pic>
        <p:nvPicPr>
          <p:cNvPr id="258" name="Picture 4" descr=""/>
          <p:cNvPicPr/>
          <p:nvPr/>
        </p:nvPicPr>
        <p:blipFill>
          <a:blip r:embed="rId1"/>
          <a:stretch/>
        </p:blipFill>
        <p:spPr>
          <a:xfrm>
            <a:off x="1530720" y="972000"/>
            <a:ext cx="6075360" cy="3419280"/>
          </a:xfrm>
          <a:prstGeom prst="rect">
            <a:avLst/>
          </a:prstGeom>
          <a:ln>
            <a:noFill/>
          </a:ln>
        </p:spPr>
      </p:pic>
      <p:sp>
        <p:nvSpPr>
          <p:cNvPr id="259" name="CustomShape 2"/>
          <p:cNvSpPr/>
          <p:nvPr/>
        </p:nvSpPr>
        <p:spPr>
          <a:xfrm>
            <a:off x="6305040" y="4392360"/>
            <a:ext cx="1298520" cy="226440"/>
          </a:xfrm>
          <a:prstGeom prst="rect">
            <a:avLst/>
          </a:prstGeom>
          <a:noFill/>
          <a:ln>
            <a:noFill/>
          </a:ln>
        </p:spPr>
        <p:style>
          <a:lnRef idx="0"/>
          <a:fillRef idx="0"/>
          <a:effectRef idx="0"/>
          <a:fontRef idx="minor"/>
        </p:style>
        <p:txBody>
          <a:bodyPr wrap="none" lIns="90000" rIns="90000" tIns="45000" bIns="45000"/>
          <a:p>
            <a:pPr algn="r">
              <a:lnSpc>
                <a:spcPct val="100000"/>
              </a:lnSpc>
            </a:pPr>
            <a:r>
              <a:rPr b="0" lang="pl-PL" sz="900" spc="-1" strike="noStrike">
                <a:solidFill>
                  <a:srgbClr val="000000"/>
                </a:solidFill>
                <a:latin typeface="Arial"/>
                <a:ea typeface="DejaVu Sans"/>
              </a:rPr>
              <a:t>https://goo.gl/FBKzD5</a:t>
            </a:r>
            <a:endParaRPr b="0" lang="pl-PL" sz="9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533520" y="513360"/>
            <a:ext cx="8069040" cy="301680"/>
          </a:xfrm>
          <a:prstGeom prst="rect">
            <a:avLst/>
          </a:prstGeom>
          <a:noFill/>
          <a:ln>
            <a:noFill/>
          </a:ln>
        </p:spPr>
        <p:style>
          <a:lnRef idx="0"/>
          <a:fillRef idx="0"/>
          <a:effectRef idx="0"/>
          <a:fontRef idx="minor"/>
        </p:style>
        <p:txBody>
          <a:bodyPr lIns="0" rIns="0" tIns="0" bIns="0" anchor="b">
            <a:normAutofit/>
          </a:bodyPr>
          <a:p>
            <a:pPr algn="ctr">
              <a:lnSpc>
                <a:spcPts val="2299"/>
              </a:lnSpc>
            </a:pPr>
            <a:r>
              <a:rPr b="1" lang="pl-PL" sz="2900" spc="-1" strike="noStrike">
                <a:solidFill>
                  <a:srgbClr val="0f2047"/>
                </a:solidFill>
                <a:latin typeface="Calibri"/>
                <a:ea typeface="DejaVu Sans"/>
              </a:rPr>
              <a:t>Please help</a:t>
            </a:r>
            <a:endParaRPr b="0" lang="pl-PL" sz="2900" spc="-1" strike="noStrike">
              <a:latin typeface="Arial"/>
            </a:endParaRPr>
          </a:p>
        </p:txBody>
      </p:sp>
      <p:pic>
        <p:nvPicPr>
          <p:cNvPr id="261" name="Picture 3" descr=""/>
          <p:cNvPicPr/>
          <p:nvPr/>
        </p:nvPicPr>
        <p:blipFill>
          <a:blip r:embed="rId1"/>
          <a:stretch/>
        </p:blipFill>
        <p:spPr>
          <a:xfrm>
            <a:off x="2809080" y="1059480"/>
            <a:ext cx="3638520" cy="3337200"/>
          </a:xfrm>
          <a:prstGeom prst="rect">
            <a:avLst/>
          </a:prstGeom>
          <a:ln>
            <a:noFill/>
          </a:ln>
        </p:spPr>
      </p:pic>
      <p:sp>
        <p:nvSpPr>
          <p:cNvPr id="262" name="CustomShape 2"/>
          <p:cNvSpPr/>
          <p:nvPr/>
        </p:nvSpPr>
        <p:spPr>
          <a:xfrm>
            <a:off x="5132520" y="4392720"/>
            <a:ext cx="1307880" cy="226440"/>
          </a:xfrm>
          <a:prstGeom prst="rect">
            <a:avLst/>
          </a:prstGeom>
          <a:noFill/>
          <a:ln>
            <a:noFill/>
          </a:ln>
        </p:spPr>
        <p:style>
          <a:lnRef idx="0"/>
          <a:fillRef idx="0"/>
          <a:effectRef idx="0"/>
          <a:fontRef idx="minor"/>
        </p:style>
        <p:txBody>
          <a:bodyPr wrap="none" lIns="90000" rIns="90000" tIns="45000" bIns="45000"/>
          <a:p>
            <a:pPr algn="r">
              <a:lnSpc>
                <a:spcPct val="100000"/>
              </a:lnSpc>
            </a:pPr>
            <a:r>
              <a:rPr b="0" lang="pl-PL" sz="900" spc="-1" strike="noStrike">
                <a:solidFill>
                  <a:srgbClr val="000000"/>
                </a:solidFill>
                <a:latin typeface="Arial"/>
                <a:ea typeface="DejaVu Sans"/>
              </a:rPr>
              <a:t>https://goo.gl/YpEqGK</a:t>
            </a:r>
            <a:endParaRPr b="0" lang="pl-PL" sz="900" spc="-1" strike="noStrike">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533520" y="513360"/>
            <a:ext cx="8069040" cy="301680"/>
          </a:xfrm>
          <a:prstGeom prst="rect">
            <a:avLst/>
          </a:prstGeom>
          <a:noFill/>
          <a:ln>
            <a:noFill/>
          </a:ln>
        </p:spPr>
        <p:style>
          <a:lnRef idx="0"/>
          <a:fillRef idx="0"/>
          <a:effectRef idx="0"/>
          <a:fontRef idx="minor"/>
        </p:style>
        <p:txBody>
          <a:bodyPr lIns="0" rIns="0" tIns="0" bIns="0" anchor="b">
            <a:normAutofit/>
          </a:bodyPr>
          <a:p>
            <a:pPr algn="ctr">
              <a:lnSpc>
                <a:spcPts val="2299"/>
              </a:lnSpc>
            </a:pPr>
            <a:r>
              <a:rPr b="1" lang="pl-PL" sz="2900" spc="-1" strike="noStrike">
                <a:solidFill>
                  <a:srgbClr val="0f2047"/>
                </a:solidFill>
                <a:latin typeface="Calibri"/>
                <a:ea typeface="DejaVu Sans"/>
              </a:rPr>
              <a:t>Weblate</a:t>
            </a:r>
            <a:endParaRPr b="0" lang="pl-PL" sz="2900" spc="-1" strike="noStrike">
              <a:latin typeface="Arial"/>
            </a:endParaRPr>
          </a:p>
        </p:txBody>
      </p:sp>
      <p:pic>
        <p:nvPicPr>
          <p:cNvPr id="264" name="Picture 3" descr=""/>
          <p:cNvPicPr/>
          <p:nvPr/>
        </p:nvPicPr>
        <p:blipFill>
          <a:blip r:embed="rId1"/>
          <a:stretch/>
        </p:blipFill>
        <p:spPr>
          <a:xfrm>
            <a:off x="2089440" y="1085040"/>
            <a:ext cx="4957920" cy="3489120"/>
          </a:xfrm>
          <a:prstGeom prst="rect">
            <a:avLst/>
          </a:prstGeom>
          <a:ln>
            <a:noFill/>
          </a:ln>
        </p:spPr>
      </p:pic>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533520" y="513360"/>
            <a:ext cx="8069040" cy="301680"/>
          </a:xfrm>
          <a:prstGeom prst="rect">
            <a:avLst/>
          </a:prstGeom>
          <a:noFill/>
          <a:ln>
            <a:noFill/>
          </a:ln>
        </p:spPr>
        <p:style>
          <a:lnRef idx="0"/>
          <a:fillRef idx="0"/>
          <a:effectRef idx="0"/>
          <a:fontRef idx="minor"/>
        </p:style>
        <p:txBody>
          <a:bodyPr lIns="0" rIns="0" tIns="0" bIns="0" anchor="b">
            <a:normAutofit/>
          </a:bodyPr>
          <a:p>
            <a:pPr algn="ctr">
              <a:lnSpc>
                <a:spcPts val="2299"/>
              </a:lnSpc>
            </a:pPr>
            <a:r>
              <a:rPr b="1" lang="pl-PL" sz="2900" spc="-1" strike="noStrike">
                <a:solidFill>
                  <a:srgbClr val="0f2047"/>
                </a:solidFill>
                <a:latin typeface="Calibri"/>
                <a:ea typeface="DejaVu Sans"/>
              </a:rPr>
              <a:t>Pytania?</a:t>
            </a:r>
            <a:endParaRPr b="0" lang="pl-PL" sz="2900" spc="-1" strike="noStrike">
              <a:latin typeface="Arial"/>
            </a:endParaRPr>
          </a:p>
        </p:txBody>
      </p:sp>
      <p:pic>
        <p:nvPicPr>
          <p:cNvPr id="266" name="Picture 3" descr=""/>
          <p:cNvPicPr/>
          <p:nvPr/>
        </p:nvPicPr>
        <p:blipFill>
          <a:blip r:embed="rId1"/>
          <a:stretch/>
        </p:blipFill>
        <p:spPr>
          <a:xfrm>
            <a:off x="2322000" y="1068120"/>
            <a:ext cx="4492440" cy="3510720"/>
          </a:xfrm>
          <a:prstGeom prst="rect">
            <a:avLst/>
          </a:prstGeom>
          <a:ln>
            <a:noFill/>
          </a:ln>
        </p:spPr>
      </p:pic>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1513440" y="572400"/>
            <a:ext cx="6115680" cy="1056960"/>
          </a:xfrm>
          <a:prstGeom prst="rect">
            <a:avLst/>
          </a:prstGeom>
          <a:noFill/>
          <a:ln>
            <a:noFill/>
          </a:ln>
        </p:spPr>
        <p:style>
          <a:lnRef idx="0"/>
          <a:fillRef idx="0"/>
          <a:effectRef idx="0"/>
          <a:fontRef idx="minor"/>
        </p:style>
        <p:txBody>
          <a:bodyPr lIns="0" rIns="0" tIns="0" bIns="0">
            <a:normAutofit/>
          </a:bodyPr>
          <a:p>
            <a:pPr algn="ctr">
              <a:lnSpc>
                <a:spcPts val="4000"/>
              </a:lnSpc>
            </a:pPr>
            <a:r>
              <a:rPr b="1" lang="pl-PL" sz="4000" spc="-1" strike="noStrike" cap="all">
                <a:solidFill>
                  <a:srgbClr val="ffffff"/>
                </a:solidFill>
                <a:latin typeface="Calibri"/>
                <a:ea typeface="DejaVu Sans"/>
              </a:rPr>
              <a:t>coding</a:t>
            </a:r>
            <a:endParaRPr b="0" lang="pl-PL" sz="4000" spc="-1" strike="noStrike">
              <a:latin typeface="Arial"/>
            </a:endParaRPr>
          </a:p>
        </p:txBody>
      </p:sp>
      <p:sp>
        <p:nvSpPr>
          <p:cNvPr id="268" name="CustomShape 2"/>
          <p:cNvSpPr/>
          <p:nvPr/>
        </p:nvSpPr>
        <p:spPr>
          <a:xfrm>
            <a:off x="3669480" y="4435200"/>
            <a:ext cx="1803600" cy="329040"/>
          </a:xfrm>
          <a:prstGeom prst="rect">
            <a:avLst/>
          </a:prstGeom>
          <a:noFill/>
          <a:ln>
            <a:noFill/>
          </a:ln>
        </p:spPr>
        <p:style>
          <a:lnRef idx="0"/>
          <a:fillRef idx="0"/>
          <a:effectRef idx="0"/>
          <a:fontRef idx="minor"/>
        </p:style>
        <p:txBody>
          <a:bodyPr lIns="0" rIns="0" tIns="0" bIns="0"/>
          <a:p>
            <a:pPr>
              <a:lnSpc>
                <a:spcPct val="100000"/>
              </a:lnSpc>
              <a:spcBef>
                <a:spcPts val="751"/>
              </a:spcBef>
            </a:pPr>
            <a:r>
              <a:rPr b="0" lang="pl-PL" sz="1400" spc="-1" strike="noStrike">
                <a:solidFill>
                  <a:srgbClr val="ffffff"/>
                </a:solidFill>
                <a:latin typeface="Calibri"/>
                <a:ea typeface="DejaVu Sans"/>
              </a:rPr>
              <a:t>tinyurl.com/pwdp-setup</a:t>
            </a:r>
            <a:endParaRPr b="0" lang="pl-PL" sz="1400" spc="-1" strike="noStrike">
              <a:latin typeface="Arial"/>
            </a:endParaRPr>
          </a:p>
          <a:p>
            <a:pPr>
              <a:lnSpc>
                <a:spcPct val="100000"/>
              </a:lnSpc>
              <a:spcBef>
                <a:spcPts val="751"/>
              </a:spcBef>
            </a:pPr>
            <a:endParaRPr b="0" lang="pl-PL" sz="1400" spc="-1" strike="noStrike">
              <a:latin typeface="Arial"/>
            </a:endParaRPr>
          </a:p>
        </p:txBody>
      </p:sp>
      <p:pic>
        <p:nvPicPr>
          <p:cNvPr id="269" name="Picture 5" descr=""/>
          <p:cNvPicPr/>
          <p:nvPr/>
        </p:nvPicPr>
        <p:blipFill>
          <a:blip r:embed="rId1"/>
          <a:stretch/>
        </p:blipFill>
        <p:spPr>
          <a:xfrm>
            <a:off x="3058560" y="1216800"/>
            <a:ext cx="3025440" cy="3028680"/>
          </a:xfrm>
          <a:prstGeom prst="rect">
            <a:avLst/>
          </a:prstGeom>
          <a:ln>
            <a:noFill/>
          </a:ln>
        </p:spPr>
      </p:pic>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1150920" y="3293280"/>
            <a:ext cx="1161360" cy="152640"/>
          </a:xfrm>
          <a:prstGeom prst="rect">
            <a:avLst/>
          </a:prstGeom>
          <a:blipFill rotWithShape="0">
            <a:blip r:embed="rId1"/>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2052000" y="358920"/>
            <a:ext cx="5038200" cy="1056960"/>
          </a:xfrm>
          <a:prstGeom prst="rect">
            <a:avLst/>
          </a:prstGeom>
          <a:noFill/>
          <a:ln>
            <a:noFill/>
          </a:ln>
        </p:spPr>
        <p:style>
          <a:lnRef idx="0"/>
          <a:fillRef idx="0"/>
          <a:effectRef idx="0"/>
          <a:fontRef idx="minor"/>
        </p:style>
        <p:txBody>
          <a:bodyPr lIns="0" rIns="0" tIns="0" bIns="0">
            <a:normAutofit/>
          </a:bodyPr>
          <a:p>
            <a:pPr algn="ctr">
              <a:lnSpc>
                <a:spcPts val="4000"/>
              </a:lnSpc>
            </a:pPr>
            <a:r>
              <a:rPr b="1" lang="pl-PL" sz="2900" spc="-1" strike="noStrike" cap="all">
                <a:solidFill>
                  <a:srgbClr val="ffffff"/>
                </a:solidFill>
                <a:latin typeface="Calibri"/>
                <a:ea typeface="DejaVu Sans"/>
              </a:rPr>
              <a:t>Set Up</a:t>
            </a:r>
            <a:endParaRPr b="0" lang="pl-PL" sz="2900" spc="-1" strike="noStrike">
              <a:latin typeface="Arial"/>
            </a:endParaRPr>
          </a:p>
        </p:txBody>
      </p:sp>
      <p:pic>
        <p:nvPicPr>
          <p:cNvPr id="235" name="Picture 4" descr=""/>
          <p:cNvPicPr/>
          <p:nvPr/>
        </p:nvPicPr>
        <p:blipFill>
          <a:blip r:embed="rId1"/>
          <a:stretch/>
        </p:blipFill>
        <p:spPr>
          <a:xfrm>
            <a:off x="2922120" y="1094400"/>
            <a:ext cx="3297240" cy="3297240"/>
          </a:xfrm>
          <a:prstGeom prst="rect">
            <a:avLst/>
          </a:prstGeom>
          <a:ln>
            <a:noFill/>
          </a:ln>
        </p:spPr>
      </p:pic>
      <p:sp>
        <p:nvSpPr>
          <p:cNvPr id="236" name="CustomShape 2"/>
          <p:cNvSpPr/>
          <p:nvPr/>
        </p:nvSpPr>
        <p:spPr>
          <a:xfrm>
            <a:off x="-1403640" y="4726800"/>
            <a:ext cx="4548600" cy="326160"/>
          </a:xfrm>
          <a:prstGeom prst="rect">
            <a:avLst/>
          </a:prstGeom>
          <a:noFill/>
          <a:ln>
            <a:noFill/>
          </a:ln>
        </p:spPr>
        <p:style>
          <a:lnRef idx="0"/>
          <a:fillRef idx="0"/>
          <a:effectRef idx="0"/>
          <a:fontRef idx="minor"/>
        </p:style>
      </p:sp>
      <p:sp>
        <p:nvSpPr>
          <p:cNvPr id="237" name="CustomShape 3"/>
          <p:cNvSpPr/>
          <p:nvPr/>
        </p:nvSpPr>
        <p:spPr>
          <a:xfrm>
            <a:off x="2708640" y="4466880"/>
            <a:ext cx="3724560" cy="256680"/>
          </a:xfrm>
          <a:prstGeom prst="rect">
            <a:avLst/>
          </a:prstGeom>
          <a:noFill/>
          <a:ln>
            <a:noFill/>
          </a:ln>
        </p:spPr>
        <p:style>
          <a:lnRef idx="0"/>
          <a:fillRef idx="0"/>
          <a:effectRef idx="0"/>
          <a:fontRef idx="minor"/>
        </p:style>
        <p:txBody>
          <a:bodyPr lIns="90000" rIns="90000" tIns="45000" bIns="45000"/>
          <a:p>
            <a:pPr algn="ctr">
              <a:lnSpc>
                <a:spcPct val="100000"/>
              </a:lnSpc>
            </a:pPr>
            <a:r>
              <a:rPr b="0" lang="pl-PL" sz="1100" spc="-1" strike="noStrike">
                <a:solidFill>
                  <a:srgbClr val="ffffff"/>
                </a:solidFill>
                <a:latin typeface="Arial"/>
                <a:ea typeface="DejaVu Sans"/>
              </a:rPr>
              <a:t>tinyurl.com/pwdp-setup</a:t>
            </a:r>
            <a:endParaRPr b="0" lang="pl-PL" sz="11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Picture 4" descr=""/>
          <p:cNvPicPr/>
          <p:nvPr/>
        </p:nvPicPr>
        <p:blipFill>
          <a:blip r:embed="rId1"/>
          <a:stretch/>
        </p:blipFill>
        <p:spPr>
          <a:xfrm>
            <a:off x="1454400" y="943920"/>
            <a:ext cx="6347520" cy="3569400"/>
          </a:xfrm>
          <a:prstGeom prst="rect">
            <a:avLst/>
          </a:prstGeom>
          <a:ln>
            <a:noFill/>
          </a:ln>
        </p:spPr>
      </p:pic>
      <p:sp>
        <p:nvSpPr>
          <p:cNvPr id="239" name="CustomShape 1"/>
          <p:cNvSpPr/>
          <p:nvPr/>
        </p:nvSpPr>
        <p:spPr>
          <a:xfrm>
            <a:off x="492840" y="450360"/>
            <a:ext cx="8069040" cy="301680"/>
          </a:xfrm>
          <a:prstGeom prst="rect">
            <a:avLst/>
          </a:prstGeom>
          <a:noFill/>
          <a:ln>
            <a:noFill/>
          </a:ln>
        </p:spPr>
        <p:style>
          <a:lnRef idx="0"/>
          <a:fillRef idx="0"/>
          <a:effectRef idx="0"/>
          <a:fontRef idx="minor"/>
        </p:style>
        <p:txBody>
          <a:bodyPr lIns="0" rIns="0" tIns="0" bIns="0" anchor="ctr">
            <a:normAutofit/>
          </a:bodyPr>
          <a:p>
            <a:pPr algn="ctr">
              <a:lnSpc>
                <a:spcPts val="2299"/>
              </a:lnSpc>
            </a:pPr>
            <a:r>
              <a:rPr b="1" lang="pl-PL" sz="3200" spc="-1" strike="noStrike">
                <a:solidFill>
                  <a:srgbClr val="0f2047"/>
                </a:solidFill>
                <a:latin typeface="Calibri"/>
                <a:ea typeface="DejaVu Sans"/>
              </a:rPr>
              <a:t>whoami</a:t>
            </a:r>
            <a:endParaRPr b="0" lang="pl-PL" sz="3200" spc="-1" strike="noStrike">
              <a:latin typeface="Arial"/>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533520" y="513360"/>
            <a:ext cx="8069040" cy="301680"/>
          </a:xfrm>
          <a:prstGeom prst="rect">
            <a:avLst/>
          </a:prstGeom>
          <a:noFill/>
          <a:ln>
            <a:noFill/>
          </a:ln>
        </p:spPr>
        <p:style>
          <a:lnRef idx="0"/>
          <a:fillRef idx="0"/>
          <a:effectRef idx="0"/>
          <a:fontRef idx="minor"/>
        </p:style>
        <p:txBody>
          <a:bodyPr lIns="0" rIns="0" tIns="0" bIns="0" anchor="b">
            <a:normAutofit/>
          </a:bodyPr>
          <a:p>
            <a:pPr algn="ctr">
              <a:lnSpc>
                <a:spcPts val="2299"/>
              </a:lnSpc>
            </a:pPr>
            <a:r>
              <a:rPr b="1" lang="pl-PL" sz="2900" spc="-1" strike="noStrike">
                <a:solidFill>
                  <a:srgbClr val="0f2047"/>
                </a:solidFill>
                <a:latin typeface="Calibri"/>
                <a:ea typeface="DejaVu Sans"/>
              </a:rPr>
              <a:t>Wzorce Projektowe</a:t>
            </a:r>
            <a:endParaRPr b="0" lang="pl-PL" sz="2900" spc="-1" strike="noStrike">
              <a:latin typeface="Arial"/>
            </a:endParaRPr>
          </a:p>
        </p:txBody>
      </p:sp>
      <p:pic>
        <p:nvPicPr>
          <p:cNvPr id="241" name="Picture 3" descr=""/>
          <p:cNvPicPr/>
          <p:nvPr/>
        </p:nvPicPr>
        <p:blipFill>
          <a:blip r:embed="rId1"/>
          <a:stretch/>
        </p:blipFill>
        <p:spPr>
          <a:xfrm>
            <a:off x="3129480" y="975600"/>
            <a:ext cx="2877840" cy="3501360"/>
          </a:xfrm>
          <a:prstGeom prst="rect">
            <a:avLst/>
          </a:prstGeom>
          <a:ln>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533520" y="767160"/>
            <a:ext cx="8069040" cy="301680"/>
          </a:xfrm>
          <a:prstGeom prst="rect">
            <a:avLst/>
          </a:prstGeom>
          <a:noFill/>
          <a:ln>
            <a:noFill/>
          </a:ln>
        </p:spPr>
        <p:style>
          <a:lnRef idx="0"/>
          <a:fillRef idx="0"/>
          <a:effectRef idx="0"/>
          <a:fontRef idx="minor"/>
        </p:style>
        <p:txBody>
          <a:bodyPr lIns="0" rIns="0" tIns="0" bIns="0" anchor="b"/>
          <a:p>
            <a:pPr algn="ctr">
              <a:lnSpc>
                <a:spcPts val="2299"/>
              </a:lnSpc>
            </a:pPr>
            <a:r>
              <a:rPr b="1" lang="pl-PL" sz="2900" spc="-1" strike="noStrike">
                <a:solidFill>
                  <a:srgbClr val="0f2047"/>
                </a:solidFill>
                <a:latin typeface="Calibri"/>
                <a:ea typeface="DejaVu Sans"/>
              </a:rPr>
              <a:t>Sonic Pi</a:t>
            </a:r>
            <a:br/>
            <a:r>
              <a:rPr b="1" lang="pl-PL" sz="2400" spc="-1" strike="noStrike">
                <a:solidFill>
                  <a:srgbClr val="0f2047"/>
                </a:solidFill>
                <a:latin typeface="Calibri"/>
                <a:ea typeface="DejaVu Sans"/>
              </a:rPr>
              <a:t>Szybkie wprowadzenie</a:t>
            </a:r>
            <a:endParaRPr b="0" lang="pl-PL" sz="2400" spc="-1" strike="noStrike">
              <a:latin typeface="Arial"/>
            </a:endParaRPr>
          </a:p>
        </p:txBody>
      </p:sp>
      <p:pic>
        <p:nvPicPr>
          <p:cNvPr id="243" name="Picture 3" descr=""/>
          <p:cNvPicPr/>
          <p:nvPr/>
        </p:nvPicPr>
        <p:blipFill>
          <a:blip r:embed="rId1"/>
          <a:stretch/>
        </p:blipFill>
        <p:spPr>
          <a:xfrm>
            <a:off x="2817720" y="1239480"/>
            <a:ext cx="3501000" cy="3410640"/>
          </a:xfrm>
          <a:prstGeom prst="rect">
            <a:avLst/>
          </a:prstGeom>
          <a:ln>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533520" y="513360"/>
            <a:ext cx="8069040" cy="301680"/>
          </a:xfrm>
          <a:prstGeom prst="rect">
            <a:avLst/>
          </a:prstGeom>
          <a:noFill/>
          <a:ln>
            <a:noFill/>
          </a:ln>
        </p:spPr>
        <p:style>
          <a:lnRef idx="0"/>
          <a:fillRef idx="0"/>
          <a:effectRef idx="0"/>
          <a:fontRef idx="minor"/>
        </p:style>
        <p:txBody>
          <a:bodyPr lIns="0" rIns="0" tIns="0" bIns="0" anchor="b">
            <a:normAutofit/>
          </a:bodyPr>
          <a:p>
            <a:pPr algn="ctr">
              <a:lnSpc>
                <a:spcPts val="2299"/>
              </a:lnSpc>
            </a:pPr>
            <a:r>
              <a:rPr b="1" lang="pl-PL" sz="2900" spc="-1" strike="noStrike">
                <a:solidFill>
                  <a:srgbClr val="0f2047"/>
                </a:solidFill>
                <a:latin typeface="Calibri"/>
                <a:ea typeface="DejaVu Sans"/>
              </a:rPr>
              <a:t>Ruby vs OOP</a:t>
            </a:r>
            <a:endParaRPr b="0" lang="pl-PL" sz="2900" spc="-1" strike="noStrike">
              <a:latin typeface="Arial"/>
            </a:endParaRPr>
          </a:p>
        </p:txBody>
      </p:sp>
      <p:pic>
        <p:nvPicPr>
          <p:cNvPr id="245" name="Picture 3" descr=""/>
          <p:cNvPicPr/>
          <p:nvPr/>
        </p:nvPicPr>
        <p:blipFill>
          <a:blip r:embed="rId1"/>
          <a:stretch/>
        </p:blipFill>
        <p:spPr>
          <a:xfrm>
            <a:off x="2936160" y="1186560"/>
            <a:ext cx="3264120" cy="3255120"/>
          </a:xfrm>
          <a:prstGeom prst="rect">
            <a:avLst/>
          </a:prstGeom>
          <a:ln>
            <a:noFill/>
          </a:ln>
        </p:spPr>
      </p:pic>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Picture 3" descr=""/>
          <p:cNvPicPr/>
          <p:nvPr/>
        </p:nvPicPr>
        <p:blipFill>
          <a:blip r:embed="rId1"/>
          <a:stretch/>
        </p:blipFill>
        <p:spPr>
          <a:xfrm>
            <a:off x="2617560" y="163440"/>
            <a:ext cx="3997800" cy="457020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533520" y="513360"/>
            <a:ext cx="8069040" cy="301680"/>
          </a:xfrm>
          <a:prstGeom prst="rect">
            <a:avLst/>
          </a:prstGeom>
          <a:noFill/>
          <a:ln>
            <a:noFill/>
          </a:ln>
        </p:spPr>
        <p:style>
          <a:lnRef idx="0"/>
          <a:fillRef idx="0"/>
          <a:effectRef idx="0"/>
          <a:fontRef idx="minor"/>
        </p:style>
        <p:txBody>
          <a:bodyPr lIns="0" rIns="0" tIns="0" bIns="0" anchor="b">
            <a:normAutofit/>
          </a:bodyPr>
          <a:p>
            <a:pPr algn="ctr">
              <a:lnSpc>
                <a:spcPts val="2299"/>
              </a:lnSpc>
            </a:pPr>
            <a:r>
              <a:rPr b="1" lang="pl-PL" sz="2900" spc="-1" strike="noStrike">
                <a:solidFill>
                  <a:srgbClr val="0f2047"/>
                </a:solidFill>
                <a:latin typeface="Calibri"/>
                <a:ea typeface="DejaVu Sans"/>
              </a:rPr>
              <a:t>Big Ball of Mud Pattern</a:t>
            </a:r>
            <a:endParaRPr b="0" lang="pl-PL" sz="2900" spc="-1" strike="noStrike">
              <a:latin typeface="Arial"/>
            </a:endParaRPr>
          </a:p>
        </p:txBody>
      </p:sp>
      <p:pic>
        <p:nvPicPr>
          <p:cNvPr id="248" name="Picture 3" descr=""/>
          <p:cNvPicPr/>
          <p:nvPr/>
        </p:nvPicPr>
        <p:blipFill>
          <a:blip r:embed="rId1"/>
          <a:stretch/>
        </p:blipFill>
        <p:spPr>
          <a:xfrm>
            <a:off x="1360800" y="1072800"/>
            <a:ext cx="6413760" cy="3319200"/>
          </a:xfrm>
          <a:prstGeom prst="rect">
            <a:avLst/>
          </a:prstGeom>
          <a:ln>
            <a:noFill/>
          </a:ln>
        </p:spPr>
      </p:pic>
      <p:sp>
        <p:nvSpPr>
          <p:cNvPr id="249" name="CustomShape 2"/>
          <p:cNvSpPr/>
          <p:nvPr/>
        </p:nvSpPr>
        <p:spPr>
          <a:xfrm>
            <a:off x="5583600" y="4414320"/>
            <a:ext cx="2190960" cy="226440"/>
          </a:xfrm>
          <a:prstGeom prst="rect">
            <a:avLst/>
          </a:prstGeom>
          <a:noFill/>
          <a:ln>
            <a:noFill/>
          </a:ln>
        </p:spPr>
        <p:style>
          <a:lnRef idx="0"/>
          <a:fillRef idx="0"/>
          <a:effectRef idx="0"/>
          <a:fontRef idx="minor"/>
        </p:style>
        <p:txBody>
          <a:bodyPr lIns="90000" rIns="90000" tIns="45000" bIns="45000"/>
          <a:p>
            <a:pPr algn="r">
              <a:lnSpc>
                <a:spcPct val="100000"/>
              </a:lnSpc>
            </a:pPr>
            <a:r>
              <a:rPr b="0" lang="pl-PL" sz="900" spc="-1" strike="noStrike">
                <a:solidFill>
                  <a:srgbClr val="000000"/>
                </a:solidFill>
                <a:latin typeface="Arial"/>
                <a:ea typeface="DejaVu Sans"/>
              </a:rPr>
              <a:t>https://goo.gl/FFjoFY</a:t>
            </a:r>
            <a:endParaRPr b="0" lang="pl-PL" sz="9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Picture 3" descr=""/>
          <p:cNvPicPr/>
          <p:nvPr/>
        </p:nvPicPr>
        <p:blipFill>
          <a:blip r:embed="rId1"/>
          <a:stretch/>
        </p:blipFill>
        <p:spPr>
          <a:xfrm>
            <a:off x="921600" y="543960"/>
            <a:ext cx="7330680" cy="4187880"/>
          </a:xfrm>
          <a:prstGeom prst="rect">
            <a:avLst/>
          </a:prstGeom>
          <a:ln>
            <a:noFill/>
          </a:ln>
        </p:spPr>
      </p:pic>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2206</TotalTime>
  <Application>LibreOffice/6.1.2.1$Windows_X86_64 LibreOffice_project/65905a128db06ba48db947242809d14d3f9a93fe</Application>
  <Words>70</Words>
  <Paragraphs>34</Paragraphs>
  <Company>Netcompany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2018-10-25T15:14:23Z</dcterms:created>
  <dc:creator>Jonas Faurby</dc:creator>
  <dc:description/>
  <dc:language>pl-PL</dc:language>
  <cp:lastModifiedBy/>
  <dcterms:modified xsi:type="dcterms:W3CDTF">2018-11-08T17:48:21Z</dcterms:modified>
  <cp:revision>127</cp:revision>
  <dc:subject/>
  <dc:title>Recruitment strategy 2019</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Netcompany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On-screen Show (16:9)</vt:lpwstr>
  </property>
  <property fmtid="{D5CDD505-2E9C-101B-9397-08002B2CF9AE}" pid="10" name="Publisher">
    <vt:lpwstr>Netcompany</vt:lpwstr>
  </property>
  <property fmtid="{D5CDD505-2E9C-101B-9397-08002B2CF9AE}" pid="11" name="ScaleCrop">
    <vt:bool>0</vt:bool>
  </property>
  <property fmtid="{D5CDD505-2E9C-101B-9397-08002B2CF9AE}" pid="12" name="ShareDoc">
    <vt:bool>0</vt:bool>
  </property>
  <property fmtid="{D5CDD505-2E9C-101B-9397-08002B2CF9AE}" pid="13" name="Slides">
    <vt:i4>25</vt:i4>
  </property>
</Properties>
</file>